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97" autoAdjust="0"/>
  </p:normalViewPr>
  <p:slideViewPr>
    <p:cSldViewPr>
      <p:cViewPr varScale="1">
        <p:scale>
          <a:sx n="98" d="100"/>
          <a:sy n="98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imgres?imgurl=http://cache4.asset-cache.net/gc/157286460-praise-and-worship-silhouette-gettyimages.jpg?v=1&amp;c=IWSAsset&amp;k=2&amp;d=Lxo3DEekfp0b3RgjvuFupfATfAD4iTXZqZ8+SKFJuy/FA8knyn0/RWghjjt4WhxB&amp;imgrefurl=http://www.gettyimages.com/detail/photo/praise-and-worship-silhouette-royalty-free-image/157286460&amp;docid=-iAhWF5Ps-432M&amp;tbnid=RMcZ4glOw_-WlM:&amp;w=497&amp;h=344&amp;bih=595&amp;biw=1258&amp;ved=0ahUKEwjSjYCP06fMAhUEz2MKHaFpCGEQxiAIBCgC&amp;iact=c&amp;ictx=1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5" name="Picture 9" descr="http://www.robertlpeters.com/news2013/wp-content/uploads/John_Jacob_Peters_1920-201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143000"/>
            <a:ext cx="9144000" cy="6553200"/>
          </a:xfrm>
        </p:spPr>
        <p:txBody>
          <a:bodyPr>
            <a:normAutofit/>
          </a:bodyPr>
          <a:lstStyle/>
          <a:p>
            <a:pPr algn="l"/>
            <a:r>
              <a:rPr lang="en-US" sz="6600" dirty="0" smtClean="0">
                <a:ln>
                  <a:solidFill>
                    <a:schemeClr val="bg1"/>
                  </a:solidFill>
                </a:ln>
              </a:rPr>
              <a:t>  Where Does </a:t>
            </a:r>
            <a:br>
              <a:rPr lang="en-US" sz="6600" dirty="0" smtClean="0">
                <a:ln>
                  <a:solidFill>
                    <a:schemeClr val="bg1"/>
                  </a:solidFill>
                </a:ln>
              </a:rPr>
            </a:br>
            <a:r>
              <a:rPr lang="en-US" sz="6600" dirty="0" smtClean="0">
                <a:ln>
                  <a:solidFill>
                    <a:schemeClr val="bg1"/>
                  </a:solidFill>
                </a:ln>
              </a:rPr>
              <a:t>   Your Help </a:t>
            </a:r>
            <a:br>
              <a:rPr lang="en-US" sz="6600" dirty="0" smtClean="0">
                <a:ln>
                  <a:solidFill>
                    <a:schemeClr val="bg1"/>
                  </a:solidFill>
                </a:ln>
              </a:rPr>
            </a:br>
            <a:r>
              <a:rPr lang="en-US" sz="6600" dirty="0" smtClean="0">
                <a:ln>
                  <a:solidFill>
                    <a:schemeClr val="bg1"/>
                  </a:solidFill>
                </a:ln>
              </a:rPr>
              <a:t>  Come From?</a:t>
            </a:r>
            <a:r>
              <a:rPr lang="en-US" dirty="0" smtClean="0">
                <a:ln>
                  <a:solidFill>
                    <a:schemeClr val="bg1"/>
                  </a:solidFill>
                </a:ln>
              </a:rPr>
              <a:t/>
            </a:r>
            <a:br>
              <a:rPr lang="en-US" dirty="0" smtClean="0">
                <a:ln>
                  <a:solidFill>
                    <a:schemeClr val="bg1"/>
                  </a:solidFill>
                </a:ln>
              </a:rPr>
            </a:br>
            <a:r>
              <a:rPr lang="en-US" dirty="0" smtClean="0">
                <a:ln>
                  <a:solidFill>
                    <a:schemeClr val="bg1"/>
                  </a:solidFill>
                </a:ln>
              </a:rPr>
              <a:t>       Psalm 121:1-8</a:t>
            </a:r>
            <a:endParaRPr lang="en-US" dirty="0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24578" name="AutoShape 2" descr="https://findyourmiddlegrounddotcom.files.wordpress.com/2014/12/girl-hay-sky-sunset-favim-com-42932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78562"/>
          </a:xfrm>
        </p:spPr>
        <p:txBody>
          <a:bodyPr anchor="t"/>
          <a:lstStyle/>
          <a:p>
            <a:r>
              <a:rPr lang="en-US" dirty="0" smtClean="0"/>
              <a:t>Mountains are a potential </a:t>
            </a:r>
            <a:r>
              <a:rPr lang="en-US" u="sng" dirty="0" smtClean="0"/>
              <a:t>menace</a:t>
            </a:r>
            <a:r>
              <a:rPr lang="en-US" dirty="0" smtClean="0"/>
              <a:t> often used as hideouts for robbers. </a:t>
            </a:r>
            <a:br>
              <a:rPr lang="en-US" dirty="0" smtClean="0"/>
            </a:br>
            <a:r>
              <a:rPr lang="en-US" dirty="0" smtClean="0"/>
              <a:t>Luke 10:30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155_A_BonusPhot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62200" y="3257550"/>
            <a:ext cx="4800600" cy="36004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 anchor="t"/>
          <a:lstStyle/>
          <a:p>
            <a:r>
              <a:rPr lang="en-US" sz="4800" dirty="0" smtClean="0"/>
              <a:t>Mountains were often a </a:t>
            </a:r>
            <a:br>
              <a:rPr lang="en-US" sz="4800" dirty="0" smtClean="0"/>
            </a:br>
            <a:r>
              <a:rPr lang="en-US" sz="4800" dirty="0" smtClean="0"/>
              <a:t>place of </a:t>
            </a:r>
            <a:r>
              <a:rPr lang="en-US" sz="4800" u="sng" dirty="0" err="1" smtClean="0"/>
              <a:t>baal</a:t>
            </a:r>
            <a:r>
              <a:rPr lang="en-US" sz="4800" dirty="0" smtClean="0"/>
              <a:t> worship.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Numbers 33:52; 1 Kings 14:23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098" name="Picture 2" descr="Related image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90800" y="2895600"/>
            <a:ext cx="44196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ible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95400" y="4267200"/>
            <a:ext cx="6781800" cy="21431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The Lord is your shade. </a:t>
            </a:r>
            <a:br>
              <a:rPr lang="en-US" sz="4800" dirty="0" smtClean="0"/>
            </a:br>
            <a:r>
              <a:rPr lang="en-US" sz="4800" dirty="0" smtClean="0"/>
              <a:t>The Lord is your </a:t>
            </a:r>
            <a:r>
              <a:rPr lang="en-US" sz="4800" i="1" u="sng" dirty="0" smtClean="0"/>
              <a:t>protection</a:t>
            </a:r>
            <a:r>
              <a:rPr lang="en-US" sz="4800" u="sng" dirty="0" smtClean="0"/>
              <a:t>.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2400" dirty="0" smtClean="0"/>
              <a:t> 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“The Lord keeps watch over you as you come and go,</a:t>
            </a:r>
            <a:br>
              <a:rPr lang="en-US" sz="4800" dirty="0" smtClean="0"/>
            </a:br>
            <a:r>
              <a:rPr lang="en-US" sz="4800" dirty="0" smtClean="0"/>
              <a:t>both now and forever.”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Psalm 121:8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greenmeadowchurchofchrist.com/wp-content/uploads/2015/03/PPT-Image-BIBLE-02.jpg"/>
          <p:cNvPicPr>
            <a:picLocks noChangeAspect="1" noChangeArrowheads="1"/>
          </p:cNvPicPr>
          <p:nvPr/>
        </p:nvPicPr>
        <p:blipFill>
          <a:blip r:embed="rId3" cstate="print"/>
          <a:srcRect l="5460" t="4063" r="4444" b="2476"/>
          <a:stretch>
            <a:fillRect/>
          </a:stretch>
        </p:blipFill>
        <p:spPr bwMode="auto">
          <a:xfrm>
            <a:off x="-1" y="-1"/>
            <a:ext cx="9144001" cy="637309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97562"/>
          </a:xfrm>
        </p:spPr>
        <p:txBody>
          <a:bodyPr anchor="t">
            <a:normAutofit/>
          </a:bodyPr>
          <a:lstStyle/>
          <a:p>
            <a:r>
              <a:rPr lang="en-US" sz="4800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lift my eyes to the hills—</a:t>
            </a:r>
            <a:br>
              <a:rPr lang="en-US" sz="4800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does my </a:t>
            </a:r>
            <a:br>
              <a:rPr lang="en-US" sz="4800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 come from?</a:t>
            </a:r>
            <a:br>
              <a:rPr lang="en-US" sz="4800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help comes from the LORD, the Maker of </a:t>
            </a:r>
            <a:br>
              <a:rPr lang="en-US" sz="4800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heaven and earth.</a:t>
            </a:r>
            <a:endParaRPr lang="en-US" sz="4800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ttp://greenmeadowchurchofchrist.com/wp-content/uploads/2015/03/PPT-Image-BIBLE-02.jpg"/>
          <p:cNvPicPr>
            <a:picLocks noChangeAspect="1" noChangeArrowheads="1"/>
          </p:cNvPicPr>
          <p:nvPr/>
        </p:nvPicPr>
        <p:blipFill>
          <a:blip r:embed="rId3" cstate="print"/>
          <a:srcRect l="5460" t="4063" r="4444" b="2476"/>
          <a:stretch>
            <a:fillRect/>
          </a:stretch>
        </p:blipFill>
        <p:spPr bwMode="auto">
          <a:xfrm>
            <a:off x="-1" y="-1"/>
            <a:ext cx="9144001" cy="637309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562600"/>
          </a:xfrm>
        </p:spPr>
        <p:txBody>
          <a:bodyPr anchor="t">
            <a:normAutofit/>
          </a:bodyPr>
          <a:lstStyle/>
          <a:p>
            <a:r>
              <a:rPr lang="en-US" sz="48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will not let your foot slip—</a:t>
            </a:r>
            <a:br>
              <a:rPr lang="en-US" sz="48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who watches over you </a:t>
            </a:r>
            <a:br>
              <a:rPr lang="en-US" sz="48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not slumber; indeed, </a:t>
            </a:r>
            <a:br>
              <a:rPr lang="en-US" sz="48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who watches over Israel </a:t>
            </a:r>
            <a:br>
              <a:rPr lang="en-US" sz="48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neither slumber nor sleep.</a:t>
            </a:r>
            <a:endParaRPr lang="en-US" sz="4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ttp://greenmeadowchurchofchrist.com/wp-content/uploads/2015/03/PPT-Image-BIBLE-02.jpg"/>
          <p:cNvPicPr>
            <a:picLocks noChangeAspect="1" noChangeArrowheads="1"/>
          </p:cNvPicPr>
          <p:nvPr/>
        </p:nvPicPr>
        <p:blipFill>
          <a:blip r:embed="rId3" cstate="print"/>
          <a:srcRect l="5460" t="4063" r="4444" b="2476"/>
          <a:stretch>
            <a:fillRect/>
          </a:stretch>
        </p:blipFill>
        <p:spPr bwMode="auto">
          <a:xfrm>
            <a:off x="-1" y="-1"/>
            <a:ext cx="9144001" cy="637309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1362"/>
          </a:xfrm>
        </p:spPr>
        <p:txBody>
          <a:bodyPr anchor="t">
            <a:normAutofit/>
          </a:bodyPr>
          <a:lstStyle/>
          <a:p>
            <a:r>
              <a:rPr lang="en-US" sz="4800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LORD watches over you—</a:t>
            </a:r>
            <a:br>
              <a:rPr lang="en-US" sz="4800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LORD is your shade </a:t>
            </a:r>
            <a:br>
              <a:rPr lang="en-US" sz="4800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your right hand; </a:t>
            </a:r>
            <a:br>
              <a:rPr lang="en-US" sz="4800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sun will not harm you by day, nor the moon by night.</a:t>
            </a:r>
            <a:endParaRPr lang="en-US" sz="4800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greenmeadowchurchofchrist.com/wp-content/uploads/2015/03/PPT-Image-BIBLE-02.jpg"/>
          <p:cNvPicPr>
            <a:picLocks noChangeAspect="1" noChangeArrowheads="1"/>
          </p:cNvPicPr>
          <p:nvPr/>
        </p:nvPicPr>
        <p:blipFill>
          <a:blip r:embed="rId3" cstate="print"/>
          <a:srcRect l="5460" t="4063" r="4444" b="2476"/>
          <a:stretch>
            <a:fillRect/>
          </a:stretch>
        </p:blipFill>
        <p:spPr bwMode="auto">
          <a:xfrm>
            <a:off x="-1" y="-1"/>
            <a:ext cx="9144001" cy="637309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91200"/>
          </a:xfrm>
        </p:spPr>
        <p:txBody>
          <a:bodyPr anchor="t">
            <a:normAutofit/>
          </a:bodyPr>
          <a:lstStyle/>
          <a:p>
            <a:r>
              <a:rPr lang="en-US" sz="48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LORD will keep you </a:t>
            </a:r>
            <a:br>
              <a:rPr lang="en-US" sz="48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all harm—</a:t>
            </a:r>
            <a:br>
              <a:rPr lang="en-US" sz="48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will watch over your life; </a:t>
            </a:r>
            <a:br>
              <a:rPr lang="en-US" sz="48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LORD will watch over your coming and going </a:t>
            </a:r>
            <a:br>
              <a:rPr lang="en-US" sz="48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both now and forevermore. </a:t>
            </a:r>
            <a:endParaRPr lang="en-US" sz="4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greenmeadowchurchofchrist.com/wp-content/uploads/2015/03/PPT-Image-BIBLE-02.jpg"/>
          <p:cNvPicPr>
            <a:picLocks noChangeAspect="1" noChangeArrowheads="1"/>
          </p:cNvPicPr>
          <p:nvPr/>
        </p:nvPicPr>
        <p:blipFill>
          <a:blip r:embed="rId3" cstate="print"/>
          <a:srcRect l="5460" t="4063" r="4444" b="2476"/>
          <a:stretch>
            <a:fillRect/>
          </a:stretch>
        </p:blipFill>
        <p:spPr bwMode="auto">
          <a:xfrm>
            <a:off x="-1" y="-1"/>
            <a:ext cx="9144001" cy="637309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126162"/>
          </a:xfrm>
        </p:spPr>
        <p:txBody>
          <a:bodyPr anchor="t">
            <a:normAutofit/>
          </a:bodyPr>
          <a:lstStyle/>
          <a:p>
            <a:r>
              <a:rPr lang="en-US" sz="52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look up to the mountains- </a:t>
            </a:r>
            <a:r>
              <a:rPr lang="en-US" sz="56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my help </a:t>
            </a:r>
            <a:br>
              <a:rPr lang="en-US" sz="56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 from there?”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 anchor="t"/>
          <a:lstStyle/>
          <a:p>
            <a:r>
              <a:rPr lang="en-US" dirty="0" smtClean="0"/>
              <a:t>Pilgrims going up to Jerusalem at the annual feasts of Passover, Pentecost, and Tabernacles would </a:t>
            </a:r>
            <a:br>
              <a:rPr lang="en-US" dirty="0" smtClean="0"/>
            </a:br>
            <a:r>
              <a:rPr lang="en-US" dirty="0" smtClean="0"/>
              <a:t>sing songs of </a:t>
            </a:r>
            <a:r>
              <a:rPr lang="en-US" u="sng" dirty="0" smtClean="0"/>
              <a:t>ascent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(Psalm 120-134)</a:t>
            </a:r>
            <a:endParaRPr lang="en-US" dirty="0"/>
          </a:p>
        </p:txBody>
      </p:sp>
      <p:pic>
        <p:nvPicPr>
          <p:cNvPr id="3" name="Picture 2" descr="Baptism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09800" y="4648200"/>
            <a:ext cx="4724400" cy="139780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 anchor="t"/>
          <a:lstStyle/>
          <a:p>
            <a:r>
              <a:rPr lang="en-US" dirty="0" smtClean="0"/>
              <a:t>Psalm 121 is a hymn that asks the rhetorical question: </a:t>
            </a:r>
            <a:br>
              <a:rPr lang="en-US" dirty="0" smtClean="0"/>
            </a:br>
            <a:r>
              <a:rPr lang="en-US" dirty="0" smtClean="0"/>
              <a:t>Do I trust the mountains to keep me </a:t>
            </a:r>
            <a:r>
              <a:rPr lang="en-US" u="sng" dirty="0" smtClean="0"/>
              <a:t>safe</a:t>
            </a:r>
            <a:r>
              <a:rPr lang="en-US" dirty="0" smtClean="0"/>
              <a:t> — </a:t>
            </a:r>
            <a:br>
              <a:rPr lang="en-US" dirty="0" smtClean="0"/>
            </a:br>
            <a:r>
              <a:rPr lang="en-US" dirty="0" smtClean="0"/>
              <a:t>can my help come from there?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" name="Picture 2" descr="mountain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90800" y="3962400"/>
            <a:ext cx="4572000" cy="342053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 anchor="t"/>
          <a:lstStyle/>
          <a:p>
            <a:r>
              <a:rPr lang="en-US" sz="4800" dirty="0" smtClean="0"/>
              <a:t>Mountains are a potential </a:t>
            </a:r>
            <a:r>
              <a:rPr lang="en-US" sz="4800" u="sng" dirty="0" smtClean="0"/>
              <a:t>refuge</a:t>
            </a:r>
            <a:r>
              <a:rPr lang="en-US" sz="4800" dirty="0" smtClean="0"/>
              <a:t> in times of danger.  </a:t>
            </a:r>
            <a:r>
              <a:rPr lang="en-US" dirty="0" smtClean="0"/>
              <a:t>Matthew 24:16, Luke 23:30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" name="Picture 2" descr="mountains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59587" y="2957511"/>
            <a:ext cx="5608013" cy="392983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117</Words>
  <Application>Microsoft Office PowerPoint</Application>
  <PresentationFormat>On-screen Show (4:3)</PresentationFormat>
  <Paragraphs>24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Where Does     Your Help    Come From?        Psalm 121:1-8</vt:lpstr>
      <vt:lpstr>I lift my eyes to the hills— where does my  help come from? My help comes from the LORD, the Maker of  heaven and earth.</vt:lpstr>
      <vt:lpstr>He will not let your foot slip— he who watches over you  will not slumber; indeed,  he who watches over Israel  will neither slumber nor sleep.</vt:lpstr>
      <vt:lpstr>The LORD watches over you— the LORD is your shade  at your right hand;  the sun will not harm you by day, nor the moon by night.</vt:lpstr>
      <vt:lpstr>The LORD will keep you  from all harm— he will watch over your life;  the LORD will watch over your coming and going  both now and forevermore. </vt:lpstr>
      <vt:lpstr>“I look up to the mountains- Does my help  come from there?”      </vt:lpstr>
      <vt:lpstr>Pilgrims going up to Jerusalem at the annual feasts of Passover, Pentecost, and Tabernacles would  sing songs of ascent.  (Psalm 120-134)</vt:lpstr>
      <vt:lpstr>Psalm 121 is a hymn that asks the rhetorical question:  Do I trust the mountains to keep me safe —  can my help come from there?   </vt:lpstr>
      <vt:lpstr>Mountains are a potential refuge in times of danger.  Matthew 24:16, Luke 23:30   </vt:lpstr>
      <vt:lpstr>Mountains are a potential menace often used as hideouts for robbers.  Luke 10:30   </vt:lpstr>
      <vt:lpstr>Mountains were often a  place of baal worship.  Numbers 33:52; 1 Kings 14:23   </vt:lpstr>
      <vt:lpstr>The Lord is your shade.  The Lord is your protection.   “The Lord keeps watch over you as you come and go, both now and forever.”  Psalm 121:8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 </cp:lastModifiedBy>
  <cp:revision>47</cp:revision>
  <dcterms:created xsi:type="dcterms:W3CDTF">2015-07-06T21:02:22Z</dcterms:created>
  <dcterms:modified xsi:type="dcterms:W3CDTF">2016-04-26T19:27:28Z</dcterms:modified>
</cp:coreProperties>
</file>