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9" r:id="rId2"/>
    <p:sldId id="274" r:id="rId3"/>
    <p:sldId id="275" r:id="rId4"/>
    <p:sldId id="260" r:id="rId5"/>
    <p:sldId id="261" r:id="rId6"/>
    <p:sldId id="262" r:id="rId7"/>
    <p:sldId id="276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97" autoAdjust="0"/>
  </p:normalViewPr>
  <p:slideViewPr>
    <p:cSldViewPr>
      <p:cViewPr varScale="1">
        <p:scale>
          <a:sx n="98" d="100"/>
          <a:sy n="98" d="100"/>
        </p:scale>
        <p:origin x="-69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3BA7B4-AB9F-4CFA-BD62-15AC72349363}" type="datetimeFigureOut">
              <a:rPr lang="en-US" smtClean="0"/>
              <a:pPr/>
              <a:t>4/26/2016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77BDF2-7799-4327-93AD-842DE243C54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3677A1-0891-4C49-8240-8F172D378C2A}" type="datetimeFigureOut">
              <a:rPr lang="en-US" smtClean="0"/>
              <a:pPr/>
              <a:t>4/26/2016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C6C0C4-09A8-45AA-99EE-C4AA2F033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4/26/2016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4/26/2016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4/26/2016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4/26/2016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4/26/2016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4/26/2016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4/26/2016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4/26/2016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4/26/2016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4/26/2016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4/26/2016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6C0401-2776-43E9-8D12-865D21D1B961}" type="datetimeFigureOut">
              <a:rPr lang="en-US" smtClean="0"/>
              <a:pPr/>
              <a:t>4/26/2016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20" name="Picture 4" descr="http://wallpapersrang.com/wp-content/uploads/2015/12/free-left-rainbow-backgrounds-for-powerpoint-colors-ppt-templates-300x25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762000" y="12700"/>
            <a:ext cx="9906000" cy="68453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458200" cy="5791200"/>
          </a:xfrm>
        </p:spPr>
        <p:txBody>
          <a:bodyPr/>
          <a:lstStyle/>
          <a:p>
            <a:r>
              <a:rPr lang="en-US" sz="6000" b="1" dirty="0" smtClean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“The Lord’s Promises </a:t>
            </a:r>
            <a:br>
              <a:rPr lang="en-US" sz="6000" b="1" dirty="0" smtClean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en-US" sz="6000" b="1" dirty="0" smtClean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Are Pure”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ln>
                  <a:solidFill>
                    <a:srgbClr val="FF0000"/>
                  </a:solidFill>
                </a:ln>
                <a:solidFill>
                  <a:srgbClr val="FFC000"/>
                </a:solidFill>
              </a:rPr>
              <a:t>Psalms 12:1-8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www.christianppt.com/christian-powerpoint/thumbs_big/t_1168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049962"/>
          </a:xfrm>
        </p:spPr>
        <p:txBody>
          <a:bodyPr/>
          <a:lstStyle/>
          <a:p>
            <a:r>
              <a:rPr lang="en-US" dirty="0" smtClean="0"/>
              <a:t>And the words of the Lord </a:t>
            </a:r>
            <a:br>
              <a:rPr lang="en-US" dirty="0" smtClean="0"/>
            </a:br>
            <a:r>
              <a:rPr lang="en-US" dirty="0" smtClean="0"/>
              <a:t>are flawless, like silver refined </a:t>
            </a:r>
            <a:br>
              <a:rPr lang="en-US" dirty="0" smtClean="0"/>
            </a:br>
            <a:r>
              <a:rPr lang="en-US" dirty="0" smtClean="0"/>
              <a:t>in a furnace of clay, </a:t>
            </a:r>
            <a:br>
              <a:rPr lang="en-US" dirty="0" smtClean="0"/>
            </a:br>
            <a:r>
              <a:rPr lang="en-US" dirty="0" smtClean="0"/>
              <a:t>purified seven times.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www.christianppt.com/christian-powerpoint/thumbs_big/t_1168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973762"/>
          </a:xfrm>
        </p:spPr>
        <p:txBody>
          <a:bodyPr/>
          <a:lstStyle/>
          <a:p>
            <a:r>
              <a:rPr lang="en-US" dirty="0" smtClean="0"/>
              <a:t>O Lord, you will keep us safe </a:t>
            </a:r>
            <a:br>
              <a:rPr lang="en-US" dirty="0" smtClean="0"/>
            </a:br>
            <a:r>
              <a:rPr lang="en-US" dirty="0" smtClean="0"/>
              <a:t>and protect us from </a:t>
            </a:r>
            <a:br>
              <a:rPr lang="en-US" dirty="0" smtClean="0"/>
            </a:br>
            <a:r>
              <a:rPr lang="en-US" dirty="0" smtClean="0"/>
              <a:t>such people forever.  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4" name="Picture 8" descr="http://www.christianppt.com/christian-powerpoint/thumbs_big/t_1168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</p:spPr>
      </p:pic>
      <p:pic>
        <p:nvPicPr>
          <p:cNvPr id="14340" name="Picture 4" descr="http://i0.wp.com/www.sermoncentral.com/OptimizedImages/O/p/OpenBible_slide1x_365_y_273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3429000" y="1143000"/>
            <a:ext cx="1219200" cy="9144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02362"/>
          </a:xfrm>
        </p:spPr>
        <p:txBody>
          <a:bodyPr/>
          <a:lstStyle/>
          <a:p>
            <a:r>
              <a:rPr lang="en-US" dirty="0" smtClean="0"/>
              <a:t>The wicked freely strut about when what is vile is honored among men.</a:t>
            </a:r>
            <a:endParaRPr lang="en-US" dirty="0"/>
          </a:p>
        </p:txBody>
      </p:sp>
      <p:sp>
        <p:nvSpPr>
          <p:cNvPr id="14342" name="AutoShape 6" descr="https://preachersmith.files.wordpress.com/2011/09/bible-open-light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581400"/>
            <a:ext cx="9144000" cy="3581400"/>
          </a:xfrm>
        </p:spPr>
        <p:txBody>
          <a:bodyPr>
            <a:normAutofit/>
          </a:bodyPr>
          <a:lstStyle/>
          <a:p>
            <a:r>
              <a:rPr lang="en-US" dirty="0" smtClean="0"/>
              <a:t> </a:t>
            </a:r>
            <a:r>
              <a:rPr lang="en-US" u="sng" dirty="0" smtClean="0"/>
              <a:t>Help</a:t>
            </a:r>
            <a:r>
              <a:rPr lang="en-US" dirty="0" smtClean="0"/>
              <a:t> is sometimes translated rescue or deliver </a:t>
            </a:r>
            <a:br>
              <a:rPr lang="en-US" dirty="0" smtClean="0"/>
            </a:br>
            <a:r>
              <a:rPr lang="en-US" dirty="0" smtClean="0"/>
              <a:t>or even bring salvation. (vs1)</a:t>
            </a:r>
            <a:br>
              <a:rPr lang="en-US" dirty="0" smtClean="0"/>
            </a:br>
            <a:r>
              <a:rPr lang="en-US" dirty="0" smtClean="0"/>
              <a:t> 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12294" name="Picture 6" descr="http://www.liveandlovework.com/http:/liveandlovework.com/images.liveandlovework.com/2013/03/SOS-keyboard-by-Paul-Paladi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7400" y="304800"/>
            <a:ext cx="4953000" cy="329374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7" name="Picture 5" descr="http://www.islamicity.com/global/images/photo/IC-Articles/eye_tear__254x198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2165" y="2514600"/>
            <a:ext cx="5571836" cy="4343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029200"/>
          </a:xfrm>
        </p:spPr>
        <p:txBody>
          <a:bodyPr/>
          <a:lstStyle/>
          <a:p>
            <a:r>
              <a:rPr lang="en-US" dirty="0" smtClean="0"/>
              <a:t>We always hurt people </a:t>
            </a:r>
            <a:br>
              <a:rPr lang="en-US" dirty="0" smtClean="0"/>
            </a:br>
            <a:r>
              <a:rPr lang="en-US" dirty="0" smtClean="0"/>
              <a:t>when we fail to tell the </a:t>
            </a:r>
            <a:r>
              <a:rPr lang="en-US" u="sng" dirty="0" smtClean="0"/>
              <a:t>truth</a:t>
            </a:r>
            <a:r>
              <a:rPr lang="en-US" dirty="0" smtClean="0"/>
              <a:t>. </a:t>
            </a:r>
            <a:br>
              <a:rPr lang="en-US" dirty="0" smtClean="0"/>
            </a:br>
            <a:r>
              <a:rPr lang="en-US" dirty="0" smtClean="0"/>
              <a:t>(vs. 2)</a:t>
            </a:r>
            <a:br>
              <a:rPr lang="en-US" dirty="0" smtClean="0"/>
            </a:br>
            <a:r>
              <a:rPr lang="en-US" dirty="0" smtClean="0"/>
              <a:t> 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24400"/>
            <a:ext cx="8229600" cy="1752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 </a:t>
            </a:r>
            <a:br>
              <a:rPr lang="en-US" dirty="0" smtClean="0"/>
            </a:br>
            <a:r>
              <a:rPr lang="en-US" dirty="0" smtClean="0"/>
              <a:t>God acts to protect the </a:t>
            </a:r>
            <a:r>
              <a:rPr lang="en-US" u="sng" dirty="0" smtClean="0"/>
              <a:t>weak</a:t>
            </a:r>
            <a:r>
              <a:rPr lang="en-US" dirty="0" smtClean="0"/>
              <a:t>. </a:t>
            </a:r>
            <a:br>
              <a:rPr lang="en-US" dirty="0" smtClean="0"/>
            </a:br>
            <a:r>
              <a:rPr lang="en-US" dirty="0" smtClean="0"/>
              <a:t>(vs. 5)</a:t>
            </a:r>
            <a:br>
              <a:rPr lang="en-US" dirty="0" smtClean="0"/>
            </a:br>
            <a:r>
              <a:rPr lang="en-US" dirty="0" smtClean="0"/>
              <a:t> 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9218" name="AutoShape 2" descr="https://s-media-cache-ak0.pinimg.com/736x/d3/73/21/d373214470595fd2e396be0d144b1691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20" name="AutoShape 4" descr="https://s-media-cache-ak0.pinimg.com/736x/d3/73/21/d373214470595fd2e396be0d144b1691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9222" name="Picture 6" descr="horse_dog_swimming"/>
          <p:cNvPicPr>
            <a:picLocks noChangeAspect="1" noChangeArrowheads="1"/>
          </p:cNvPicPr>
          <p:nvPr/>
        </p:nvPicPr>
        <p:blipFill>
          <a:blip r:embed="rId3" cstate="print"/>
          <a:srcRect l="11346" t="18176" r="4074" b="25966"/>
          <a:stretch>
            <a:fillRect/>
          </a:stretch>
        </p:blipFill>
        <p:spPr bwMode="auto">
          <a:xfrm>
            <a:off x="838200" y="685800"/>
            <a:ext cx="7591475" cy="33528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381500"/>
            <a:ext cx="9144000" cy="3390900"/>
          </a:xfrm>
        </p:spPr>
        <p:txBody>
          <a:bodyPr>
            <a:normAutofit fontScale="90000"/>
          </a:bodyPr>
          <a:lstStyle/>
          <a:p>
            <a:r>
              <a:rPr lang="en-US" sz="4900" dirty="0" smtClean="0"/>
              <a:t>One thing we know is that God’s word can be </a:t>
            </a:r>
            <a:r>
              <a:rPr lang="en-US" sz="4900" u="sng" dirty="0" smtClean="0"/>
              <a:t>counted</a:t>
            </a:r>
            <a:r>
              <a:rPr lang="en-US" sz="4900" dirty="0" smtClean="0"/>
              <a:t> </a:t>
            </a:r>
            <a:r>
              <a:rPr lang="en-US" sz="4900" u="sng" dirty="0" smtClean="0"/>
              <a:t>on. </a:t>
            </a:r>
            <a:r>
              <a:rPr lang="en-US" sz="4900" dirty="0" smtClean="0"/>
              <a:t>(vs6)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2050" name="Picture 2" descr="47429_orig"/>
          <p:cNvPicPr>
            <a:picLocks noChangeAspect="1" noChangeArrowheads="1"/>
          </p:cNvPicPr>
          <p:nvPr/>
        </p:nvPicPr>
        <p:blipFill>
          <a:blip r:embed="rId3" cstate="print"/>
          <a:srcRect r="26136"/>
          <a:stretch>
            <a:fillRect/>
          </a:stretch>
        </p:blipFill>
        <p:spPr bwMode="auto">
          <a:xfrm>
            <a:off x="0" y="0"/>
            <a:ext cx="4953000" cy="447516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540_293_resize_20130601_4a432b120f5827f8af2f85288c3a5992_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3581400"/>
            <a:ext cx="5755831" cy="32766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78562"/>
          </a:xfrm>
        </p:spPr>
        <p:txBody>
          <a:bodyPr>
            <a:normAutofit/>
          </a:bodyPr>
          <a:lstStyle/>
          <a:p>
            <a:r>
              <a:rPr lang="en-US" i="1" dirty="0" smtClean="0"/>
              <a:t>Therefore, Lord, we know </a:t>
            </a:r>
            <a:br>
              <a:rPr lang="en-US" i="1" dirty="0" smtClean="0"/>
            </a:br>
            <a:r>
              <a:rPr lang="en-US" i="1" dirty="0" smtClean="0"/>
              <a:t>you will protect the oppressed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smtClean="0"/>
              <a:t>Preserving then forever </a:t>
            </a:r>
            <a:br>
              <a:rPr lang="en-US" i="1" dirty="0" smtClean="0"/>
            </a:br>
            <a:r>
              <a:rPr lang="en-US" i="1" dirty="0" smtClean="0"/>
              <a:t>from this lying generation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381000"/>
            <a:ext cx="9144000" cy="6126162"/>
          </a:xfrm>
        </p:spPr>
        <p:txBody>
          <a:bodyPr/>
          <a:lstStyle/>
          <a:p>
            <a:r>
              <a:rPr lang="en-US" i="1" dirty="0" smtClean="0"/>
              <a:t>Even though the wicked </a:t>
            </a:r>
            <a:br>
              <a:rPr lang="en-US" i="1" dirty="0" smtClean="0"/>
            </a:br>
            <a:r>
              <a:rPr lang="en-US" i="1" dirty="0" smtClean="0"/>
              <a:t>strut about, And evil is praised throughout the land.  </a:t>
            </a:r>
            <a:br>
              <a:rPr lang="en-US" i="1" dirty="0" smtClean="0"/>
            </a:br>
            <a:r>
              <a:rPr lang="en-US" i="1" dirty="0" smtClean="0"/>
              <a:t>Psalm 12:7-8</a:t>
            </a:r>
            <a:endParaRPr lang="en-US" dirty="0"/>
          </a:p>
        </p:txBody>
      </p:sp>
      <p:pic>
        <p:nvPicPr>
          <p:cNvPr id="2050" name="Picture 2" descr="540_293_resize_20130601_4a432b120f5827f8af2f85288c3a5992_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33600" y="4067175"/>
            <a:ext cx="4791075" cy="279082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821362"/>
          </a:xfrm>
        </p:spPr>
        <p:txBody>
          <a:bodyPr>
            <a:normAutofit/>
          </a:bodyPr>
          <a:lstStyle/>
          <a:p>
            <a:r>
              <a:rPr lang="en-US" i="1" dirty="0" smtClean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5400" i="1" dirty="0" smtClean="0"/>
              <a:t>Help, </a:t>
            </a:r>
            <a:r>
              <a:rPr lang="en-US" i="1" dirty="0" smtClean="0"/>
              <a:t>O LORD, for the godly </a:t>
            </a:r>
            <a:br>
              <a:rPr lang="en-US" i="1" dirty="0" smtClean="0"/>
            </a:br>
            <a:r>
              <a:rPr lang="en-US" i="1" dirty="0" smtClean="0"/>
              <a:t>are fast disappearing!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smtClean="0"/>
              <a:t>The faithful have vanished </a:t>
            </a:r>
            <a:br>
              <a:rPr lang="en-US" i="1" dirty="0" smtClean="0"/>
            </a:br>
            <a:r>
              <a:rPr lang="en-US" i="1" dirty="0" smtClean="0"/>
              <a:t>from the earth!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32770" name="Picture 2" descr="http://image.shutterstock.com/z/stock-vector-an-angry-mob-vector-file-42760264.jpg"/>
          <p:cNvPicPr>
            <a:picLocks noChangeAspect="1" noChangeArrowheads="1"/>
          </p:cNvPicPr>
          <p:nvPr/>
        </p:nvPicPr>
        <p:blipFill>
          <a:blip r:embed="rId3" cstate="print"/>
          <a:srcRect b="12500"/>
          <a:stretch>
            <a:fillRect/>
          </a:stretch>
        </p:blipFill>
        <p:spPr bwMode="auto">
          <a:xfrm>
            <a:off x="1371600" y="3886200"/>
            <a:ext cx="6178378" cy="2667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48000"/>
            <a:ext cx="9144000" cy="3810000"/>
          </a:xfrm>
        </p:spPr>
        <p:txBody>
          <a:bodyPr/>
          <a:lstStyle/>
          <a:p>
            <a:r>
              <a:rPr lang="en-US" i="1" dirty="0" smtClean="0"/>
              <a:t>Neighbors lie to each other, speaking with Flattering lips and deceitful hearts Psalms 12:1-2</a:t>
            </a:r>
            <a:endParaRPr lang="en-US" dirty="0"/>
          </a:p>
        </p:txBody>
      </p:sp>
      <p:pic>
        <p:nvPicPr>
          <p:cNvPr id="30722" name="Picture 2" descr="http://wac.450f.edgecastcdn.net/80450F/lite987.com/files/2015/09/RS2967_106585755-scr.jpg"/>
          <p:cNvPicPr>
            <a:picLocks noChangeAspect="1" noChangeArrowheads="1"/>
          </p:cNvPicPr>
          <p:nvPr/>
        </p:nvPicPr>
        <p:blipFill>
          <a:blip r:embed="rId3" cstate="print"/>
          <a:srcRect b="11429"/>
          <a:stretch>
            <a:fillRect/>
          </a:stretch>
        </p:blipFill>
        <p:spPr bwMode="auto">
          <a:xfrm>
            <a:off x="1600200" y="0"/>
            <a:ext cx="6387895" cy="377190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www.christianppt.com/christian-powerpoint/thumbs_big/t_1168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821362"/>
          </a:xfrm>
        </p:spPr>
        <p:txBody>
          <a:bodyPr/>
          <a:lstStyle/>
          <a:p>
            <a:r>
              <a:rPr lang="en-US" dirty="0" smtClean="0"/>
              <a:t>Help, Lord, for the godly are no more; the faithful have vanished from among men.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www.christianppt.com/christian-powerpoint/thumbs_big/t_1168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973762"/>
          </a:xfrm>
        </p:spPr>
        <p:txBody>
          <a:bodyPr/>
          <a:lstStyle/>
          <a:p>
            <a:r>
              <a:rPr lang="en-US" dirty="0" smtClean="0"/>
              <a:t>Everyone lies to his neighbor: their flattering lips </a:t>
            </a:r>
            <a:br>
              <a:rPr lang="en-US" dirty="0" smtClean="0"/>
            </a:br>
            <a:r>
              <a:rPr lang="en-US" dirty="0" smtClean="0"/>
              <a:t>speak with deception. 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www.christianppt.com/christian-powerpoint/thumbs_big/t_1168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897562"/>
          </a:xfrm>
        </p:spPr>
        <p:txBody>
          <a:bodyPr/>
          <a:lstStyle/>
          <a:p>
            <a:r>
              <a:rPr lang="en-US" dirty="0" smtClean="0"/>
              <a:t>May the Lord cut off all flattering lips and every boastful tongue that says— 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www.christianppt.com/christian-powerpoint/thumbs_big/t_1168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191000"/>
          </a:xfrm>
        </p:spPr>
        <p:txBody>
          <a:bodyPr/>
          <a:lstStyle/>
          <a:p>
            <a:r>
              <a:rPr lang="en-US" dirty="0" smtClean="0"/>
              <a:t>”We will triumph with </a:t>
            </a:r>
            <a:br>
              <a:rPr lang="en-US" dirty="0" smtClean="0"/>
            </a:br>
            <a:r>
              <a:rPr lang="en-US" dirty="0" smtClean="0"/>
              <a:t>our tongues; we own our lips—</a:t>
            </a:r>
            <a:br>
              <a:rPr lang="en-US" dirty="0" smtClean="0"/>
            </a:br>
            <a:r>
              <a:rPr lang="en-US" dirty="0" smtClean="0"/>
              <a:t>who is our master?”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www.christianppt.com/christian-powerpoint/thumbs_big/t_1168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973762"/>
          </a:xfrm>
        </p:spPr>
        <p:txBody>
          <a:bodyPr/>
          <a:lstStyle/>
          <a:p>
            <a:r>
              <a:rPr lang="en-US" dirty="0" smtClean="0"/>
              <a:t>“Because of the oppression </a:t>
            </a:r>
            <a:br>
              <a:rPr lang="en-US" dirty="0" smtClean="0"/>
            </a:br>
            <a:r>
              <a:rPr lang="en-US" dirty="0" smtClean="0"/>
              <a:t>of the weak and the groaning </a:t>
            </a:r>
            <a:br>
              <a:rPr lang="en-US" dirty="0" smtClean="0"/>
            </a:br>
            <a:r>
              <a:rPr lang="en-US" dirty="0" smtClean="0"/>
              <a:t>of the needy, I will now arise,” says the Lord,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www.christianppt.com/christian-powerpoint/thumbs_big/t_1168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430962"/>
          </a:xfrm>
        </p:spPr>
        <p:txBody>
          <a:bodyPr/>
          <a:lstStyle/>
          <a:p>
            <a:r>
              <a:rPr lang="en-US" dirty="0" smtClean="0"/>
              <a:t>“I will protect them from those who malign them.”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Sermon">
      <a:majorFont>
        <a:latin typeface="Aharoni"/>
        <a:ea typeface=""/>
        <a:cs typeface=""/>
      </a:majorFont>
      <a:minorFont>
        <a:latin typeface="Aharon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480</TotalTime>
  <Words>167</Words>
  <Application>Microsoft Office PowerPoint</Application>
  <PresentationFormat>On-screen Show (4:3)</PresentationFormat>
  <Paragraphs>36</Paragraphs>
  <Slides>18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“The Lord’s Promises  Are Pure” Psalms 12:1-8 </vt:lpstr>
      <vt:lpstr>  Help, O LORD, for the godly  are fast disappearing! The faithful have vanished  from the earth!    </vt:lpstr>
      <vt:lpstr>Neighbors lie to each other, speaking with Flattering lips and deceitful hearts Psalms 12:1-2</vt:lpstr>
      <vt:lpstr>Help, Lord, for the godly are no more; the faithful have vanished from among men.</vt:lpstr>
      <vt:lpstr>Everyone lies to his neighbor: their flattering lips  speak with deception. </vt:lpstr>
      <vt:lpstr>May the Lord cut off all flattering lips and every boastful tongue that says— </vt:lpstr>
      <vt:lpstr>”We will triumph with  our tongues; we own our lips— who is our master?”</vt:lpstr>
      <vt:lpstr>“Because of the oppression  of the weak and the groaning  of the needy, I will now arise,” says the Lord,</vt:lpstr>
      <vt:lpstr>“I will protect them from those who malign them.”</vt:lpstr>
      <vt:lpstr>And the words of the Lord  are flawless, like silver refined  in a furnace of clay,  purified seven times.</vt:lpstr>
      <vt:lpstr>O Lord, you will keep us safe  and protect us from  such people forever.  </vt:lpstr>
      <vt:lpstr>The wicked freely strut about when what is vile is honored among men.</vt:lpstr>
      <vt:lpstr> Help is sometimes translated rescue or deliver  or even bring salvation. (vs1)   </vt:lpstr>
      <vt:lpstr>We always hurt people  when we fail to tell the truth.  (vs. 2)   </vt:lpstr>
      <vt:lpstr>  God acts to protect the weak.  (vs. 5)   </vt:lpstr>
      <vt:lpstr>One thing we know is that God’s word can be counted on. (vs6)   </vt:lpstr>
      <vt:lpstr>Therefore, Lord, we know  you will protect the oppressed Preserving then forever  from this lying generation    </vt:lpstr>
      <vt:lpstr>Even though the wicked  strut about, And evil is praised throughout the land.   Psalm 12:7-8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Theresa</dc:creator>
  <cp:lastModifiedBy> </cp:lastModifiedBy>
  <cp:revision>49</cp:revision>
  <dcterms:created xsi:type="dcterms:W3CDTF">2015-07-06T21:02:22Z</dcterms:created>
  <dcterms:modified xsi:type="dcterms:W3CDTF">2016-04-26T19:30:46Z</dcterms:modified>
</cp:coreProperties>
</file>