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2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97" autoAdjust="0"/>
  </p:normalViewPr>
  <p:slideViewPr>
    <p:cSldViewPr>
      <p:cViewPr varScale="1">
        <p:scale>
          <a:sx n="79" d="100"/>
          <a:sy n="79" d="100"/>
        </p:scale>
        <p:origin x="-12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butterfly-shadow"/>
          <p:cNvPicPr>
            <a:picLocks noChangeAspect="1" noChangeArrowheads="1"/>
          </p:cNvPicPr>
          <p:nvPr/>
        </p:nvPicPr>
        <p:blipFill>
          <a:blip r:embed="rId3"/>
          <a:srcRect t="10227" r="5833"/>
          <a:stretch>
            <a:fillRect/>
          </a:stretch>
        </p:blipFill>
        <p:spPr bwMode="auto">
          <a:xfrm>
            <a:off x="228600" y="381000"/>
            <a:ext cx="8915400" cy="6019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14800"/>
            <a:ext cx="9144000" cy="22860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“In The Shadow </a:t>
            </a:r>
            <a:br>
              <a:rPr lang="en-US" sz="5400" b="1" dirty="0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b="1" dirty="0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of the Almighty”</a:t>
            </a:r>
            <a:r>
              <a:rPr lang="en-US" sz="4800" b="1" dirty="0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4800" b="1" dirty="0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4800" b="1" dirty="0" smtClean="0">
                <a:ln w="12700">
                  <a:solidFill>
                    <a:schemeClr val="bg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Psalm 91:1-16</a:t>
            </a:r>
            <a:endParaRPr lang="en-US" sz="4800" b="1" dirty="0">
              <a:ln w="12700">
                <a:solidFill>
                  <a:schemeClr val="bg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26162"/>
          </a:xfrm>
        </p:spPr>
        <p:txBody>
          <a:bodyPr/>
          <a:lstStyle/>
          <a:p>
            <a:r>
              <a:rPr lang="en-US" dirty="0" smtClean="0"/>
              <a:t>If you make the Most High your dwelling—even the Lord, </a:t>
            </a:r>
            <a:br>
              <a:rPr lang="en-US" dirty="0" smtClean="0"/>
            </a:br>
            <a:r>
              <a:rPr lang="en-US" dirty="0" smtClean="0"/>
              <a:t>who is my refuge—</a:t>
            </a:r>
            <a:br>
              <a:rPr lang="en-US" dirty="0" smtClean="0"/>
            </a:br>
            <a:r>
              <a:rPr lang="en-US" dirty="0" smtClean="0"/>
              <a:t>then no harm will befall you,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287962"/>
          </a:xfrm>
        </p:spPr>
        <p:txBody>
          <a:bodyPr/>
          <a:lstStyle/>
          <a:p>
            <a:r>
              <a:rPr lang="en-US" dirty="0" smtClean="0"/>
              <a:t>no disaster will </a:t>
            </a:r>
            <a:br>
              <a:rPr lang="en-US" dirty="0" smtClean="0"/>
            </a:br>
            <a:r>
              <a:rPr lang="en-US" dirty="0" smtClean="0"/>
              <a:t>come near your tent, </a:t>
            </a:r>
            <a:br>
              <a:rPr lang="en-US" dirty="0" smtClean="0"/>
            </a:br>
            <a:r>
              <a:rPr lang="en-US" dirty="0" smtClean="0"/>
              <a:t>for he will command his angels concerning you </a:t>
            </a:r>
            <a:br>
              <a:rPr lang="en-US" dirty="0" smtClean="0"/>
            </a:br>
            <a:r>
              <a:rPr lang="en-US" dirty="0" smtClean="0"/>
              <a:t>to guard you in all your ways;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49962"/>
          </a:xfrm>
        </p:spPr>
        <p:txBody>
          <a:bodyPr/>
          <a:lstStyle/>
          <a:p>
            <a:r>
              <a:rPr lang="en-US" dirty="0" smtClean="0"/>
              <a:t>they will lift you up </a:t>
            </a:r>
            <a:br>
              <a:rPr lang="en-US" dirty="0" smtClean="0"/>
            </a:br>
            <a:r>
              <a:rPr lang="en-US" dirty="0" smtClean="0"/>
              <a:t>in their hands, </a:t>
            </a:r>
            <a:br>
              <a:rPr lang="en-US" dirty="0" smtClean="0"/>
            </a:br>
            <a:r>
              <a:rPr lang="en-US" dirty="0" smtClean="0"/>
              <a:t>so that you will not strike your foot against a stone.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2362"/>
          </a:xfrm>
        </p:spPr>
        <p:txBody>
          <a:bodyPr/>
          <a:lstStyle/>
          <a:p>
            <a:r>
              <a:rPr lang="en-US" dirty="0" smtClean="0"/>
              <a:t>You will tread upon </a:t>
            </a:r>
            <a:br>
              <a:rPr lang="en-US" dirty="0" smtClean="0"/>
            </a:br>
            <a:r>
              <a:rPr lang="en-US" dirty="0" smtClean="0"/>
              <a:t>the lion and the cobra; </a:t>
            </a:r>
            <a:br>
              <a:rPr lang="en-US" dirty="0" smtClean="0"/>
            </a:br>
            <a:r>
              <a:rPr lang="en-US" dirty="0" smtClean="0"/>
              <a:t>you will trample the </a:t>
            </a:r>
            <a:br>
              <a:rPr lang="en-US" dirty="0" smtClean="0"/>
            </a:br>
            <a:r>
              <a:rPr lang="en-US" dirty="0" smtClean="0"/>
              <a:t>great lion and the serpent.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r>
              <a:rPr lang="en-US" dirty="0" smtClean="0"/>
              <a:t>“Because he loves me,” says the Lord, “I will rescue him; I will protect him, for he acknowledges my name.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/>
          <a:lstStyle/>
          <a:p>
            <a:r>
              <a:rPr lang="en-US" dirty="0" smtClean="0"/>
              <a:t>He will call upon me, </a:t>
            </a:r>
            <a:br>
              <a:rPr lang="en-US" dirty="0" smtClean="0"/>
            </a:br>
            <a:r>
              <a:rPr lang="en-US" dirty="0" smtClean="0"/>
              <a:t>and I will answer him; </a:t>
            </a:r>
            <a:br>
              <a:rPr lang="en-US" dirty="0" smtClean="0"/>
            </a:br>
            <a:r>
              <a:rPr lang="en-US" dirty="0" smtClean="0"/>
              <a:t>I will be with him in trouble, </a:t>
            </a:r>
            <a:br>
              <a:rPr lang="en-US" dirty="0" smtClean="0"/>
            </a:br>
            <a:r>
              <a:rPr lang="en-US" dirty="0" smtClean="0"/>
              <a:t>I will deliver him </a:t>
            </a:r>
            <a:br>
              <a:rPr lang="en-US" dirty="0" smtClean="0"/>
            </a:br>
            <a:r>
              <a:rPr lang="en-US" dirty="0" smtClean="0"/>
              <a:t>and honor him.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26162"/>
          </a:xfrm>
        </p:spPr>
        <p:txBody>
          <a:bodyPr/>
          <a:lstStyle/>
          <a:p>
            <a:r>
              <a:rPr lang="en-US" dirty="0" smtClean="0"/>
              <a:t>With long life </a:t>
            </a:r>
            <a:br>
              <a:rPr lang="en-US" dirty="0" smtClean="0"/>
            </a:br>
            <a:r>
              <a:rPr lang="en-US" dirty="0" smtClean="0"/>
              <a:t>will I satisfy him </a:t>
            </a:r>
            <a:br>
              <a:rPr lang="en-US" dirty="0" smtClean="0"/>
            </a:br>
            <a:r>
              <a:rPr lang="en-US" dirty="0" smtClean="0"/>
              <a:t>and show him my </a:t>
            </a:r>
            <a:r>
              <a:rPr lang="en-US" smtClean="0"/>
              <a:t>salvation.”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6962"/>
          </a:xfrm>
        </p:spPr>
        <p:txBody>
          <a:bodyPr/>
          <a:lstStyle/>
          <a:p>
            <a:r>
              <a:rPr lang="en-US" dirty="0" smtClean="0"/>
              <a:t>It is worth noting that the devil know the </a:t>
            </a:r>
            <a:r>
              <a:rPr lang="en-US" u="sng" dirty="0" smtClean="0"/>
              <a:t>Bible</a:t>
            </a:r>
            <a:r>
              <a:rPr lang="en-US" dirty="0" smtClean="0"/>
              <a:t> better </a:t>
            </a:r>
            <a:r>
              <a:rPr lang="en-US" dirty="0" smtClean="0"/>
              <a:t>than </a:t>
            </a:r>
            <a:r>
              <a:rPr lang="en-US" dirty="0" smtClean="0"/>
              <a:t>we do. Psalm 91:11-12</a:t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/>
          </a:p>
        </p:txBody>
      </p:sp>
      <p:pic>
        <p:nvPicPr>
          <p:cNvPr id="2051" name="Picture 3" descr="holy-bib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3675460"/>
            <a:ext cx="4114800" cy="318254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73762"/>
          </a:xfrm>
        </p:spPr>
        <p:txBody>
          <a:bodyPr/>
          <a:lstStyle/>
          <a:p>
            <a:r>
              <a:rPr lang="en-US" dirty="0" smtClean="0"/>
              <a:t>Jesus knows the Bible even better. He responded to the devil with </a:t>
            </a:r>
            <a:r>
              <a:rPr lang="en-US" u="sng" dirty="0" smtClean="0"/>
              <a:t>understanding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u="sng" dirty="0" smtClean="0"/>
              <a:t>humility</a:t>
            </a:r>
            <a:r>
              <a:rPr lang="en-US" dirty="0" smtClean="0"/>
              <a:t>. Matthew 4:5-7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 descr="Related im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785616"/>
            <a:ext cx="5486400" cy="307238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73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 </a:t>
            </a:r>
            <a:br>
              <a:rPr lang="en-US" dirty="0" smtClean="0"/>
            </a:br>
            <a:r>
              <a:rPr lang="en-US" sz="4900" dirty="0" smtClean="0"/>
              <a:t>Jesus was  </a:t>
            </a:r>
            <a:r>
              <a:rPr lang="en-US" sz="4900" u="sng" dirty="0" smtClean="0"/>
              <a:t>crucified</a:t>
            </a:r>
            <a:r>
              <a:rPr lang="en-US" sz="4900" dirty="0" smtClean="0"/>
              <a:t>, 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u="sng" dirty="0" smtClean="0"/>
              <a:t>humiliated</a:t>
            </a:r>
            <a:r>
              <a:rPr lang="en-US" sz="4900" dirty="0" smtClean="0"/>
              <a:t>, and </a:t>
            </a:r>
            <a:r>
              <a:rPr lang="en-US" sz="4900" u="sng" dirty="0" smtClean="0"/>
              <a:t>crushed</a:t>
            </a:r>
            <a:r>
              <a:rPr lang="en-US" sz="4900" dirty="0" smtClean="0"/>
              <a:t>. 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700" dirty="0" smtClean="0"/>
              <a:t>But </a:t>
            </a:r>
            <a:r>
              <a:rPr lang="en-US" sz="4700" dirty="0" smtClean="0"/>
              <a:t>God would nevertheless be his refuge and safety; </a:t>
            </a:r>
            <a:r>
              <a:rPr lang="en-US" sz="4700" dirty="0" smtClean="0"/>
              <a:t>he </a:t>
            </a:r>
            <a:r>
              <a:rPr lang="en-US" sz="4700" dirty="0" smtClean="0"/>
              <a:t>would reward him with long life. </a:t>
            </a:r>
            <a:r>
              <a:rPr lang="en-US" sz="4700" dirty="0" smtClean="0"/>
              <a:t/>
            </a:r>
            <a:br>
              <a:rPr lang="en-US" sz="4700" dirty="0" smtClean="0"/>
            </a:br>
            <a:r>
              <a:rPr lang="en-US" sz="4700" dirty="0" smtClean="0"/>
              <a:t>Psalm 91:9-12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074" name="Picture 2" descr="502599_origin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288600" y="109728000"/>
            <a:ext cx="2606675" cy="116587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3075" name="Picture 3" descr="502599_original"/>
          <p:cNvPicPr>
            <a:picLocks noChangeAspect="1" noChangeArrowheads="1"/>
          </p:cNvPicPr>
          <p:nvPr/>
        </p:nvPicPr>
        <p:blipFill>
          <a:blip r:embed="rId3"/>
          <a:srcRect l="36275" t="21918" r="33333" b="8767"/>
          <a:stretch>
            <a:fillRect/>
          </a:stretch>
        </p:blipFill>
        <p:spPr bwMode="auto">
          <a:xfrm>
            <a:off x="6553200" y="4191000"/>
            <a:ext cx="2362200" cy="24098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89560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26162"/>
          </a:xfrm>
        </p:spPr>
        <p:txBody>
          <a:bodyPr/>
          <a:lstStyle/>
          <a:p>
            <a:r>
              <a:rPr lang="en-US" dirty="0" smtClean="0"/>
              <a:t>He who dwells in the shelter </a:t>
            </a:r>
            <a:br>
              <a:rPr lang="en-US" dirty="0" smtClean="0"/>
            </a:br>
            <a:r>
              <a:rPr lang="en-US" dirty="0" smtClean="0"/>
              <a:t>of the Most High </a:t>
            </a:r>
            <a:br>
              <a:rPr lang="en-US" dirty="0" smtClean="0"/>
            </a:br>
            <a:r>
              <a:rPr lang="en-US" dirty="0" smtClean="0"/>
              <a:t>will rest in the shadow </a:t>
            </a:r>
            <a:br>
              <a:rPr lang="en-US" dirty="0" smtClean="0"/>
            </a:br>
            <a:r>
              <a:rPr lang="en-US" dirty="0" smtClean="0"/>
              <a:t>of the Almighty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ollis Bahringer Palisander Rosewood Steel Cross Necklace"/>
          <p:cNvPicPr>
            <a:picLocks noChangeAspect="1" noChangeArrowheads="1"/>
          </p:cNvPicPr>
          <p:nvPr/>
        </p:nvPicPr>
        <p:blipFill>
          <a:blip r:embed="rId3"/>
          <a:srcRect l="25629" t="3015" r="24623" b="26131"/>
          <a:stretch>
            <a:fillRect/>
          </a:stretch>
        </p:blipFill>
        <p:spPr bwMode="auto">
          <a:xfrm>
            <a:off x="6324600" y="2843939"/>
            <a:ext cx="2819400" cy="401406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/>
          <a:lstStyle/>
          <a:p>
            <a:r>
              <a:rPr lang="en-US" dirty="0" smtClean="0"/>
              <a:t>Jesus went to the cross “because of the </a:t>
            </a:r>
            <a:r>
              <a:rPr lang="en-US" u="sng" dirty="0" smtClean="0"/>
              <a:t>joy</a:t>
            </a:r>
            <a:r>
              <a:rPr lang="en-US" dirty="0" smtClean="0"/>
              <a:t> </a:t>
            </a:r>
            <a:r>
              <a:rPr lang="en-US" u="sng" dirty="0" smtClean="0"/>
              <a:t>awaiting</a:t>
            </a:r>
            <a:r>
              <a:rPr lang="en-US" dirty="0" smtClean="0"/>
              <a:t> him.” Hebrews 12:2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http://www.vogai.com/wp-content/uploads/2011/05/rainbow-powerpoints.jpg"/>
          <p:cNvPicPr>
            <a:picLocks noChangeAspect="1" noChangeArrowheads="1"/>
          </p:cNvPicPr>
          <p:nvPr/>
        </p:nvPicPr>
        <p:blipFill>
          <a:blip r:embed="rId3"/>
          <a:srcRect r="35974" b="1794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6858000"/>
          </a:xfrm>
        </p:spPr>
        <p:txBody>
          <a:bodyPr>
            <a:normAutofit/>
          </a:bodyPr>
          <a:lstStyle/>
          <a:p>
            <a:r>
              <a:rPr lang="en-US" i="1" dirty="0" smtClean="0"/>
              <a:t>“When the call on me,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I </a:t>
            </a:r>
            <a:r>
              <a:rPr lang="en-US" i="1" dirty="0" smtClean="0"/>
              <a:t>will answer;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I will be with them in trouble.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I will rescue them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and </a:t>
            </a:r>
            <a:r>
              <a:rPr lang="en-US" i="1" dirty="0" smtClean="0"/>
              <a:t>honor them.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I will satisfy them with long life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and give them my salvation.”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Psalm 91:15-16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16562"/>
          </a:xfrm>
        </p:spPr>
        <p:txBody>
          <a:bodyPr/>
          <a:lstStyle/>
          <a:p>
            <a:r>
              <a:rPr lang="en-US" dirty="0" smtClean="0"/>
              <a:t>I will say of the Lord, </a:t>
            </a:r>
            <a:br>
              <a:rPr lang="en-US" dirty="0" smtClean="0"/>
            </a:br>
            <a:r>
              <a:rPr lang="en-US" dirty="0" smtClean="0"/>
              <a:t>“He is my refuge and my fortress, my God, in whom I trust.”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73762"/>
          </a:xfrm>
        </p:spPr>
        <p:txBody>
          <a:bodyPr/>
          <a:lstStyle/>
          <a:p>
            <a:r>
              <a:rPr lang="en-US" dirty="0" smtClean="0"/>
              <a:t>Surely he will save you </a:t>
            </a:r>
            <a:br>
              <a:rPr lang="en-US" dirty="0" smtClean="0"/>
            </a:br>
            <a:r>
              <a:rPr lang="en-US" dirty="0" smtClean="0"/>
              <a:t>from the fowler’s snare </a:t>
            </a:r>
            <a:br>
              <a:rPr lang="en-US" dirty="0" smtClean="0"/>
            </a:br>
            <a:r>
              <a:rPr lang="en-US" dirty="0" smtClean="0"/>
              <a:t>and from the deadly pestilence.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73762"/>
          </a:xfrm>
        </p:spPr>
        <p:txBody>
          <a:bodyPr/>
          <a:lstStyle/>
          <a:p>
            <a:r>
              <a:rPr lang="en-US" dirty="0" smtClean="0"/>
              <a:t>He will cover you with his feathers, and under his wings you will find refuge;</a:t>
            </a:r>
            <a:br>
              <a:rPr lang="en-US" dirty="0" smtClean="0"/>
            </a:br>
            <a:r>
              <a:rPr lang="en-US" dirty="0" smtClean="0"/>
              <a:t> his faithfulness will be </a:t>
            </a:r>
            <a:br>
              <a:rPr lang="en-US" dirty="0" smtClean="0"/>
            </a:br>
            <a:r>
              <a:rPr lang="en-US" dirty="0" smtClean="0"/>
              <a:t>your shield and rampart,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49962"/>
          </a:xfrm>
        </p:spPr>
        <p:txBody>
          <a:bodyPr/>
          <a:lstStyle/>
          <a:p>
            <a:r>
              <a:rPr lang="en-US" dirty="0" smtClean="0"/>
              <a:t>You will not fear the </a:t>
            </a:r>
            <a:br>
              <a:rPr lang="en-US" dirty="0" smtClean="0"/>
            </a:br>
            <a:r>
              <a:rPr lang="en-US" dirty="0" smtClean="0"/>
              <a:t>terror of the night, </a:t>
            </a:r>
            <a:br>
              <a:rPr lang="en-US" dirty="0" smtClean="0"/>
            </a:br>
            <a:r>
              <a:rPr lang="en-US" dirty="0" smtClean="0"/>
              <a:t>nor the arrow </a:t>
            </a:r>
            <a:br>
              <a:rPr lang="en-US" dirty="0" smtClean="0"/>
            </a:br>
            <a:r>
              <a:rPr lang="en-US" dirty="0" smtClean="0"/>
              <a:t>that flies by day,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59362"/>
          </a:xfrm>
        </p:spPr>
        <p:txBody>
          <a:bodyPr/>
          <a:lstStyle/>
          <a:p>
            <a:r>
              <a:rPr lang="en-US" dirty="0" smtClean="0"/>
              <a:t>nor the pestilence </a:t>
            </a:r>
            <a:br>
              <a:rPr lang="en-US" dirty="0" smtClean="0"/>
            </a:br>
            <a:r>
              <a:rPr lang="en-US" dirty="0" smtClean="0"/>
              <a:t>that stalks in the darkness</a:t>
            </a:r>
            <a:br>
              <a:rPr lang="en-US" dirty="0" smtClean="0"/>
            </a:br>
            <a:r>
              <a:rPr lang="en-US" dirty="0" smtClean="0"/>
              <a:t>nor the plague </a:t>
            </a:r>
            <a:br>
              <a:rPr lang="en-US" dirty="0" smtClean="0"/>
            </a:br>
            <a:r>
              <a:rPr lang="en-US" dirty="0" smtClean="0"/>
              <a:t>that destroys at midday.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92762"/>
          </a:xfrm>
        </p:spPr>
        <p:txBody>
          <a:bodyPr/>
          <a:lstStyle/>
          <a:p>
            <a:r>
              <a:rPr lang="en-US" dirty="0" smtClean="0"/>
              <a:t>A thousand may fall at your side, </a:t>
            </a:r>
            <a:br>
              <a:rPr lang="en-US" dirty="0" smtClean="0"/>
            </a:br>
            <a:r>
              <a:rPr lang="en-US" dirty="0" smtClean="0"/>
              <a:t>ten thousand at your right hand, but it will not come near you.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49962"/>
          </a:xfrm>
        </p:spPr>
        <p:txBody>
          <a:bodyPr/>
          <a:lstStyle/>
          <a:p>
            <a:r>
              <a:rPr lang="en-US" dirty="0" smtClean="0"/>
              <a:t>You will only observe </a:t>
            </a:r>
            <a:br>
              <a:rPr lang="en-US" dirty="0" smtClean="0"/>
            </a:br>
            <a:r>
              <a:rPr lang="en-US" dirty="0" smtClean="0"/>
              <a:t>with your eyes and see </a:t>
            </a:r>
            <a:br>
              <a:rPr lang="en-US" dirty="0" smtClean="0"/>
            </a:br>
            <a:r>
              <a:rPr lang="en-US" dirty="0" smtClean="0"/>
              <a:t>the punishment of the wicked.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192</Words>
  <Application>Microsoft Office PowerPoint</Application>
  <PresentationFormat>On-screen Show (4:3)</PresentationFormat>
  <Paragraphs>42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“In The Shadow  of the Almighty” Psalm 91:1-16</vt:lpstr>
      <vt:lpstr>He who dwells in the shelter  of the Most High  will rest in the shadow  of the Almighty</vt:lpstr>
      <vt:lpstr>I will say of the Lord,  “He is my refuge and my fortress, my God, in whom I trust.”</vt:lpstr>
      <vt:lpstr>Surely he will save you  from the fowler’s snare  and from the deadly pestilence. </vt:lpstr>
      <vt:lpstr>He will cover you with his feathers, and under his wings you will find refuge;  his faithfulness will be  your shield and rampart, </vt:lpstr>
      <vt:lpstr>You will not fear the  terror of the night,  nor the arrow  that flies by day, </vt:lpstr>
      <vt:lpstr>nor the pestilence  that stalks in the darkness nor the plague  that destroys at midday.</vt:lpstr>
      <vt:lpstr>A thousand may fall at your side,  ten thousand at your right hand, but it will not come near you.</vt:lpstr>
      <vt:lpstr>You will only observe  with your eyes and see  the punishment of the wicked.</vt:lpstr>
      <vt:lpstr>If you make the Most High your dwelling—even the Lord,  who is my refuge— then no harm will befall you,</vt:lpstr>
      <vt:lpstr>no disaster will  come near your tent,  for he will command his angels concerning you  to guard you in all your ways;</vt:lpstr>
      <vt:lpstr>they will lift you up  in their hands,  so that you will not strike your foot against a stone.</vt:lpstr>
      <vt:lpstr>You will tread upon  the lion and the cobra;  you will trample the  great lion and the serpent.</vt:lpstr>
      <vt:lpstr>“Because he loves me,” says the Lord, “I will rescue him; I will protect him, for he acknowledges my name.</vt:lpstr>
      <vt:lpstr>He will call upon me,  and I will answer him;  I will be with him in trouble,  I will deliver him  and honor him. </vt:lpstr>
      <vt:lpstr>With long life  will I satisfy him  and show him my salvation.”</vt:lpstr>
      <vt:lpstr>It is worth noting that the devil know the Bible better than we do. Psalm 91:11-12  </vt:lpstr>
      <vt:lpstr>Jesus knows the Bible even better. He responded to the devil with understanding  and humility. Matthew 4:5-7   </vt:lpstr>
      <vt:lpstr>  Jesus was  crucified,  humiliated, and crushed.  But God would nevertheless be his refuge and safety; he would reward him with long life.  Psalm 91:9-12   </vt:lpstr>
      <vt:lpstr>Jesus went to the cross “because of the joy awaiting him.” Hebrews 12:2   </vt:lpstr>
      <vt:lpstr>“When the call on me,  I will answer; I will be with them in trouble.  I will rescue them  and honor them. I will satisfy them with long life and give them my salvation.”   Psalm 91:15-16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Jan</cp:lastModifiedBy>
  <cp:revision>50</cp:revision>
  <dcterms:created xsi:type="dcterms:W3CDTF">2015-07-06T21:02:22Z</dcterms:created>
  <dcterms:modified xsi:type="dcterms:W3CDTF">2016-04-01T18:32:05Z</dcterms:modified>
</cp:coreProperties>
</file>