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9" r:id="rId2"/>
    <p:sldId id="260" r:id="rId3"/>
    <p:sldId id="267" r:id="rId4"/>
    <p:sldId id="263" r:id="rId5"/>
    <p:sldId id="264" r:id="rId6"/>
    <p:sldId id="265" r:id="rId7"/>
    <p:sldId id="268" r:id="rId8"/>
    <p:sldId id="266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697" autoAdjust="0"/>
  </p:normalViewPr>
  <p:slideViewPr>
    <p:cSldViewPr>
      <p:cViewPr varScale="1">
        <p:scale>
          <a:sx n="79" d="100"/>
          <a:sy n="79" d="100"/>
        </p:scale>
        <p:origin x="-121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DDA6CB6-4552-464C-9D55-93E2BFC62B73}" type="datetimeFigureOut">
              <a:rPr lang="en-US" smtClean="0"/>
              <a:t>4/9/2016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CD4759B-5C04-43AB-A3A0-7947F719CA3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A3677A1-0891-4C49-8240-8F172D378C2A}" type="datetimeFigureOut">
              <a:rPr lang="en-US" smtClean="0"/>
              <a:pPr/>
              <a:t>4/9/2016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4C6C0C4-09A8-45AA-99EE-C4AA2F033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4/9/2016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C0401-2776-43E9-8D12-865D21D1B961}" type="datetimeFigureOut">
              <a:rPr lang="en-US" smtClean="0"/>
              <a:pPr/>
              <a:t>4/9/2016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7600"/>
            <a:ext cx="8229600" cy="3200400"/>
          </a:xfrm>
        </p:spPr>
        <p:txBody>
          <a:bodyPr/>
          <a:lstStyle/>
          <a:p>
            <a:r>
              <a:rPr lang="en-US" dirty="0" smtClean="0"/>
              <a:t>A Witness to the Resurrection</a:t>
            </a:r>
            <a:br>
              <a:rPr lang="en-US" dirty="0" smtClean="0"/>
            </a:br>
            <a:r>
              <a:rPr lang="en-US" dirty="0" smtClean="0"/>
              <a:t>Psalm 22:1-31</a:t>
            </a:r>
            <a:endParaRPr lang="en-US" dirty="0"/>
          </a:p>
        </p:txBody>
      </p:sp>
      <p:pic>
        <p:nvPicPr>
          <p:cNvPr id="16390" name="Picture 6" descr="http://thesestonewalls.com/wp-content/uploads/2015/04/Mary-Magdalen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228600"/>
            <a:ext cx="6515100" cy="4343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AutoShape 4" descr="https://redeeminggod.com/wp-content/uploads/2013/09/aldo-pacheco_my-god-my-god-why-have-you-forsaken-me_130204-1024x767-300x22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8" name="AutoShape 6" descr="https://redeeminggod.com/wp-content/uploads/2013/09/aldo-pacheco_my-god-my-god-why-have-you-forsaken-me_130204-1024x767-300x22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00" name="AutoShape 8" descr="https://redeeminggod.com/wp-content/uploads/2013/09/aldo-pacheco_my-god-my-god-why-have-you-forsaken-me_130204-1024x767-300x22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205" name="Picture 13" descr="http://www.truthworks.org/wp-content/uploads/2012/02/forsaken-savior1.jpg"/>
          <p:cNvPicPr>
            <a:picLocks noChangeAspect="1" noChangeArrowheads="1"/>
          </p:cNvPicPr>
          <p:nvPr/>
        </p:nvPicPr>
        <p:blipFill>
          <a:blip r:embed="rId3"/>
          <a:srcRect b="6598"/>
          <a:stretch>
            <a:fillRect/>
          </a:stretch>
        </p:blipFill>
        <p:spPr bwMode="auto">
          <a:xfrm>
            <a:off x="0" y="0"/>
            <a:ext cx="5105400" cy="47685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7600"/>
            <a:ext cx="9144000" cy="4114800"/>
          </a:xfrm>
        </p:spPr>
        <p:txBody>
          <a:bodyPr>
            <a:normAutofit/>
          </a:bodyPr>
          <a:lstStyle/>
          <a:p>
            <a:r>
              <a:rPr lang="en-US" dirty="0" smtClean="0"/>
              <a:t>What was Jesus thinking </a:t>
            </a:r>
            <a:br>
              <a:rPr lang="en-US" dirty="0" smtClean="0"/>
            </a:br>
            <a:r>
              <a:rPr lang="en-US" dirty="0" smtClean="0"/>
              <a:t>on the cross?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8" name="Picture 10" descr="http://cdn4.tillhecomes.org/wp-content/uploads/2013/09/why-have-you-forsaken-me1.jpg"/>
          <p:cNvPicPr>
            <a:picLocks noChangeAspect="1" noChangeArrowheads="1"/>
          </p:cNvPicPr>
          <p:nvPr/>
        </p:nvPicPr>
        <p:blipFill>
          <a:blip r:embed="rId3"/>
          <a:srcRect b="5769"/>
          <a:stretch>
            <a:fillRect/>
          </a:stretch>
        </p:blipFill>
        <p:spPr bwMode="auto">
          <a:xfrm flipH="1">
            <a:off x="5193359" y="3124200"/>
            <a:ext cx="3950641" cy="3733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609600"/>
            <a:ext cx="9144000" cy="5029200"/>
          </a:xfrm>
        </p:spPr>
        <p:txBody>
          <a:bodyPr/>
          <a:lstStyle/>
          <a:p>
            <a:r>
              <a:rPr lang="en-US" dirty="0" smtClean="0"/>
              <a:t>What did he mean when he cried out, ‘My God, My God , </a:t>
            </a:r>
            <a:br>
              <a:rPr lang="en-US" dirty="0" smtClean="0"/>
            </a:br>
            <a:r>
              <a:rPr lang="en-US" dirty="0" smtClean="0"/>
              <a:t>why have you forsaken me.” (vss. 1-2)</a:t>
            </a:r>
            <a:endParaRPr lang="en-US" dirty="0"/>
          </a:p>
        </p:txBody>
      </p:sp>
      <p:sp>
        <p:nvSpPr>
          <p:cNvPr id="37890" name="AutoShape 2" descr="Image result for jesus crying on the cros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892" name="AutoShape 4" descr="Image result for jesus crying on the cros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894" name="AutoShape 6" descr="https://redeeminggod.com/wp-content/uploads/2013/09/aldo-pacheco_my-god-my-god-why-have-you-forsaken-me_130204-1024x767-300x22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49962"/>
          </a:xfrm>
        </p:spPr>
        <p:txBody>
          <a:bodyPr/>
          <a:lstStyle/>
          <a:p>
            <a:r>
              <a:rPr lang="en-US" dirty="0" smtClean="0"/>
              <a:t>He did not choose Psalms 22 exclusively to acknowledge his </a:t>
            </a:r>
            <a:r>
              <a:rPr lang="en-US" u="sng" dirty="0" smtClean="0"/>
              <a:t>abandonment </a:t>
            </a:r>
            <a:r>
              <a:rPr lang="en-US" dirty="0" smtClean="0"/>
              <a:t>by God. Some other Psalms of abandonment (vss. 16-18)</a:t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He did not choose Psalms 22 exclusively to acknowledge his </a:t>
            </a:r>
            <a:r>
              <a:rPr kumimoji="0" lang="en-US" sz="1200" b="0" i="0" u="sng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abandonment 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by God. Some other Psalms of abandonment (vss. 16-18)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 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3" descr="http://krellfish.typepad.com/.a/6a00d8341fe53253ef01156f4b99ad970c-pi"/>
          <p:cNvPicPr>
            <a:picLocks noChangeAspect="1" noChangeArrowheads="1"/>
          </p:cNvPicPr>
          <p:nvPr/>
        </p:nvPicPr>
        <p:blipFill>
          <a:blip r:embed="rId3"/>
          <a:srcRect r="38400"/>
          <a:stretch>
            <a:fillRect/>
          </a:stretch>
        </p:blipFill>
        <p:spPr bwMode="auto">
          <a:xfrm>
            <a:off x="6210300" y="3286125"/>
            <a:ext cx="2933700" cy="3571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7562"/>
          </a:xfrm>
        </p:spPr>
        <p:txBody>
          <a:bodyPr/>
          <a:lstStyle/>
          <a:p>
            <a:r>
              <a:rPr lang="en-US" dirty="0" smtClean="0"/>
              <a:t>Jesus did not choose Psalms 22 exclusively because it was </a:t>
            </a:r>
            <a:r>
              <a:rPr lang="en-US" u="sng" dirty="0" smtClean="0"/>
              <a:t>prophetic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35842" name="Picture 2" descr="http://www.dominion-life.org/wp-content/uploads/2012/10/prophecy.jpg"/>
          <p:cNvPicPr>
            <a:picLocks noChangeAspect="1" noChangeArrowheads="1"/>
          </p:cNvPicPr>
          <p:nvPr/>
        </p:nvPicPr>
        <p:blipFill>
          <a:blip r:embed="rId3"/>
          <a:srcRect l="30833"/>
          <a:stretch>
            <a:fillRect/>
          </a:stretch>
        </p:blipFill>
        <p:spPr bwMode="auto">
          <a:xfrm>
            <a:off x="1295400" y="3562349"/>
            <a:ext cx="6324600" cy="32956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7562"/>
          </a:xfrm>
        </p:spPr>
        <p:txBody>
          <a:bodyPr/>
          <a:lstStyle/>
          <a:p>
            <a:r>
              <a:rPr lang="en-US" dirty="0" smtClean="0"/>
              <a:t>Jesus chose Psalms because it begins with anguish and ends with </a:t>
            </a:r>
            <a:r>
              <a:rPr lang="en-US" u="sng" dirty="0" smtClean="0"/>
              <a:t>soaring</a:t>
            </a:r>
            <a:r>
              <a:rPr lang="en-US" dirty="0" smtClean="0"/>
              <a:t> </a:t>
            </a:r>
            <a:r>
              <a:rPr lang="en-US" u="sng" dirty="0" smtClean="0"/>
              <a:t>hope</a:t>
            </a:r>
            <a:r>
              <a:rPr lang="en-US" dirty="0" smtClean="0"/>
              <a:t>. (v.25) </a:t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33794" name="Picture 2" descr="http://ncmissionofhope.org/updates/wp-content/uploads/2016/03/Hope.jpg"/>
          <p:cNvPicPr>
            <a:picLocks noChangeAspect="1" noChangeArrowheads="1"/>
          </p:cNvPicPr>
          <p:nvPr/>
        </p:nvPicPr>
        <p:blipFill>
          <a:blip r:embed="rId3"/>
          <a:srcRect b="28235"/>
          <a:stretch>
            <a:fillRect/>
          </a:stretch>
        </p:blipFill>
        <p:spPr bwMode="auto">
          <a:xfrm>
            <a:off x="1066800" y="3962400"/>
            <a:ext cx="6686550" cy="23241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3" descr="http://www.truthworks.org/wp-content/uploads/2012/02/forsaken-savior1.jpg"/>
          <p:cNvPicPr>
            <a:picLocks noChangeAspect="1" noChangeArrowheads="1"/>
          </p:cNvPicPr>
          <p:nvPr/>
        </p:nvPicPr>
        <p:blipFill>
          <a:blip r:embed="rId3"/>
          <a:srcRect b="10448"/>
          <a:stretch>
            <a:fillRect/>
          </a:stretch>
        </p:blipFill>
        <p:spPr bwMode="auto">
          <a:xfrm>
            <a:off x="0" y="0"/>
            <a:ext cx="5105400" cy="4572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14600"/>
            <a:ext cx="9144000" cy="4343400"/>
          </a:xfrm>
        </p:spPr>
        <p:txBody>
          <a:bodyPr/>
          <a:lstStyle/>
          <a:p>
            <a:r>
              <a:rPr lang="en-US" dirty="0" smtClean="0"/>
              <a:t>What was Jesus thinking </a:t>
            </a:r>
            <a:br>
              <a:rPr lang="en-US" dirty="0" smtClean="0"/>
            </a:br>
            <a:r>
              <a:rPr lang="en-US" dirty="0" smtClean="0"/>
              <a:t>as he hung on the cross?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762000"/>
            <a:ext cx="9144000" cy="6049962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He was </a:t>
            </a:r>
            <a:r>
              <a:rPr lang="en-US" u="sng" dirty="0" smtClean="0"/>
              <a:t>passionate</a:t>
            </a:r>
            <a:r>
              <a:rPr lang="en-US" dirty="0" smtClean="0"/>
              <a:t> about fulfilling the will of the Father.  </a:t>
            </a:r>
            <a:br>
              <a:rPr lang="en-US" dirty="0" smtClean="0"/>
            </a:br>
            <a:r>
              <a:rPr lang="en-US" dirty="0" smtClean="0"/>
              <a:t>(vss. 27, 30-31)</a:t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1746" name="AutoShape 2" descr="Image result for fulfilling god's wil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1747" name="Picture 3" descr="C:\Users\Jan\Desktop\download (1).jpg"/>
          <p:cNvPicPr>
            <a:picLocks noChangeAspect="1" noChangeArrowheads="1"/>
          </p:cNvPicPr>
          <p:nvPr/>
        </p:nvPicPr>
        <p:blipFill>
          <a:blip r:embed="rId3"/>
          <a:srcRect l="35222" r="5657"/>
          <a:stretch>
            <a:fillRect/>
          </a:stretch>
        </p:blipFill>
        <p:spPr bwMode="auto">
          <a:xfrm>
            <a:off x="1219200" y="3276600"/>
            <a:ext cx="3850006" cy="32766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1749" name="AutoShape 5" descr="https://s-media-cache-ak0.pinimg.com/236x/03/f6/88/03f688354055f137dbde2f618085c23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1" name="AutoShape 7" descr="https://s-media-cache-ak0.pinimg.com/236x/03/f6/88/03f688354055f137dbde2f618085c23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1752" name="Picture 8" descr="C:\Users\Jan\Desktop\03f688354055f137dbde2f618085c23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3276600"/>
            <a:ext cx="2552700" cy="32745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ermon">
      <a:majorFont>
        <a:latin typeface="Aharoni"/>
        <a:ea typeface=""/>
        <a:cs typeface=""/>
      </a:majorFont>
      <a:minorFont>
        <a:latin typeface="Aharon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114</Words>
  <Application>Microsoft Office PowerPoint</Application>
  <PresentationFormat>On-screen Show (4:3)</PresentationFormat>
  <Paragraphs>18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 Witness to the Resurrection Psalm 22:1-31</vt:lpstr>
      <vt:lpstr>What was Jesus thinking  on the cross?     </vt:lpstr>
      <vt:lpstr>What did he mean when he cried out, ‘My God, My God ,  why have you forsaken me.” (vss. 1-2)</vt:lpstr>
      <vt:lpstr>He did not choose Psalms 22 exclusively to acknowledge his abandonment by God. Some other Psalms of abandonment (vss. 16-18)   </vt:lpstr>
      <vt:lpstr>Jesus did not choose Psalms 22 exclusively because it was prophetic.   </vt:lpstr>
      <vt:lpstr>Jesus chose Psalms because it begins with anguish and ends with soaring hope. (v.25)    </vt:lpstr>
      <vt:lpstr>What was Jesus thinking  as he hung on the cross?</vt:lpstr>
      <vt:lpstr> He was passionate about fulfilling the will of the Father.   (vss. 27, 30-31)  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Theresa</dc:creator>
  <cp:lastModifiedBy>Jan</cp:lastModifiedBy>
  <cp:revision>46</cp:revision>
  <dcterms:created xsi:type="dcterms:W3CDTF">2015-07-06T21:02:22Z</dcterms:created>
  <dcterms:modified xsi:type="dcterms:W3CDTF">2016-04-09T20:54:05Z</dcterms:modified>
</cp:coreProperties>
</file>