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9" r:id="rId2"/>
    <p:sldId id="271" r:id="rId3"/>
    <p:sldId id="276" r:id="rId4"/>
    <p:sldId id="284" r:id="rId5"/>
    <p:sldId id="277" r:id="rId6"/>
    <p:sldId id="278" r:id="rId7"/>
    <p:sldId id="279" r:id="rId8"/>
    <p:sldId id="280" r:id="rId9"/>
    <p:sldId id="281" r:id="rId10"/>
    <p:sldId id="275" r:id="rId11"/>
    <p:sldId id="269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697" autoAdjust="0"/>
  </p:normalViewPr>
  <p:slideViewPr>
    <p:cSldViewPr>
      <p:cViewPr varScale="1">
        <p:scale>
          <a:sx n="79" d="100"/>
          <a:sy n="79" d="100"/>
        </p:scale>
        <p:origin x="-121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974F26-41D6-4A07-BA85-E15A8DD705EA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9F16A-A891-42D2-B358-E6B80E49EA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82962"/>
          </a:xfrm>
        </p:spPr>
        <p:txBody>
          <a:bodyPr/>
          <a:lstStyle/>
          <a:p>
            <a:r>
              <a:rPr lang="en-US" sz="66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ntique Olive" pitchFamily="34" charset="0"/>
              </a:rPr>
              <a:t>“Is It Lawful?”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6600"/>
                </a:solidFill>
              </a:rPr>
              <a:t>Matthew 19:3-20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32770" name="Picture 2" descr="http://redefininggod.com/wp-content/uploads/2015/07/iamthelaw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2438400"/>
            <a:ext cx="5467350" cy="4114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 descr="https://b088d3c258-custmedia.vresp.com/67196d024c/James_Tissot_Pharisees_40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AutoShape 4" descr="https://b088d3c258-custmedia.vresp.com/67196d024c/James_Tissot_Pharisees_40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43400"/>
            <a:ext cx="8686800" cy="2819400"/>
          </a:xfrm>
        </p:spPr>
        <p:txBody>
          <a:bodyPr/>
          <a:lstStyle/>
          <a:p>
            <a:r>
              <a:rPr lang="en-US" u="sng" dirty="0" smtClean="0"/>
              <a:t>Is</a:t>
            </a:r>
            <a:r>
              <a:rPr lang="en-US" dirty="0" smtClean="0"/>
              <a:t> </a:t>
            </a:r>
            <a:r>
              <a:rPr lang="en-US" u="sng" dirty="0" smtClean="0"/>
              <a:t>It</a:t>
            </a:r>
            <a:r>
              <a:rPr lang="en-US" dirty="0" smtClean="0"/>
              <a:t> </a:t>
            </a:r>
            <a:r>
              <a:rPr lang="en-US" u="sng" dirty="0" smtClean="0"/>
              <a:t>lawful</a:t>
            </a:r>
            <a:r>
              <a:rPr lang="en-US" dirty="0" smtClean="0"/>
              <a:t>.</a:t>
            </a:r>
            <a:endParaRPr lang="en-US" u="sng" dirty="0"/>
          </a:p>
        </p:txBody>
      </p:sp>
      <p:sp>
        <p:nvSpPr>
          <p:cNvPr id="6154" name="AutoShape 10" descr="https://s-media-cache-ak0.pinimg.com/564x/85/8b/43/858b4306c4451b54acc002ca2246bb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170" name="Picture 2" descr="http://biologos.org/uploads/static-content/jesus_pharise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078414" cy="3886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0" y="0"/>
            <a:ext cx="4876800" cy="5181600"/>
          </a:xfrm>
        </p:spPr>
        <p:txBody>
          <a:bodyPr/>
          <a:lstStyle/>
          <a:p>
            <a:r>
              <a:rPr lang="en-US" u="sng" dirty="0" smtClean="0"/>
              <a:t>Hearts</a:t>
            </a:r>
            <a:r>
              <a:rPr lang="en-US" dirty="0" smtClean="0"/>
              <a:t> </a:t>
            </a:r>
            <a:r>
              <a:rPr lang="en-US" u="sng" dirty="0" smtClean="0"/>
              <a:t>were</a:t>
            </a:r>
            <a:r>
              <a:rPr lang="en-US" dirty="0" smtClean="0"/>
              <a:t> </a:t>
            </a:r>
            <a:r>
              <a:rPr lang="en-US" u="sng" dirty="0" smtClean="0"/>
              <a:t>hardened</a:t>
            </a:r>
            <a:r>
              <a:rPr lang="en-US" dirty="0" smtClean="0"/>
              <a:t>.</a:t>
            </a:r>
            <a:endParaRPr lang="en-US" u="sng" dirty="0"/>
          </a:p>
        </p:txBody>
      </p:sp>
      <p:sp>
        <p:nvSpPr>
          <p:cNvPr id="5122" name="AutoShape 2" descr="https://c1.staticflickr.com/3/2321/2270046920_6e12a40368_b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4" name="Picture 4" descr="Related im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762000"/>
            <a:ext cx="4751500" cy="35590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657600"/>
            <a:ext cx="8686800" cy="3200400"/>
          </a:xfrm>
        </p:spPr>
        <p:txBody>
          <a:bodyPr>
            <a:normAutofit/>
          </a:bodyPr>
          <a:lstStyle/>
          <a:p>
            <a:r>
              <a:rPr lang="en-US" u="sng" dirty="0" smtClean="0"/>
              <a:t>In</a:t>
            </a:r>
            <a:r>
              <a:rPr lang="en-US" dirty="0" smtClean="0"/>
              <a:t> </a:t>
            </a:r>
            <a:r>
              <a:rPr lang="en-US" u="sng" dirty="0" smtClean="0"/>
              <a:t>the</a:t>
            </a:r>
            <a:r>
              <a:rPr lang="en-US" dirty="0" smtClean="0"/>
              <a:t> </a:t>
            </a:r>
            <a:r>
              <a:rPr lang="en-US" u="sng" dirty="0" smtClean="0"/>
              <a:t>beginning</a:t>
            </a:r>
            <a:r>
              <a:rPr lang="en-US" dirty="0" smtClean="0"/>
              <a:t>.</a:t>
            </a:r>
            <a:endParaRPr lang="en-US" u="sng" dirty="0"/>
          </a:p>
        </p:txBody>
      </p:sp>
      <p:sp>
        <p:nvSpPr>
          <p:cNvPr id="2050" name="AutoShape 2" descr="https://adventofmessiah.files.wordpress.com/2012/12/coming-on-the-cloud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 descr="https://adventofmessiah.files.wordpress.com/2012/12/coming-on-the-cloud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" name="AutoShape 6" descr="https://adventofmessiah.files.wordpress.com/2012/12/coming-on-the-cloud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7" name="AutoShape 9" descr="https://lordjesussaves.files.wordpress.com/2012/03/055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4" name="AutoShape 2" descr="https://groveonline.files.wordpress.com/2010/08/creatio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6" name="Picture 4" descr="Related im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8281" y="0"/>
            <a:ext cx="7308919" cy="48022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2971800"/>
            <a:ext cx="5181600" cy="3886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3886200"/>
          </a:xfrm>
        </p:spPr>
        <p:txBody>
          <a:bodyPr>
            <a:normAutofit/>
          </a:bodyPr>
          <a:lstStyle/>
          <a:p>
            <a:r>
              <a:rPr lang="en-US" dirty="0" smtClean="0"/>
              <a:t>Some Pharisees came to him </a:t>
            </a:r>
            <a:br>
              <a:rPr lang="en-US" dirty="0" smtClean="0"/>
            </a:br>
            <a:r>
              <a:rPr lang="en-US" dirty="0" smtClean="0"/>
              <a:t>to test him.  They asked, </a:t>
            </a:r>
            <a:br>
              <a:rPr lang="en-US" dirty="0" smtClean="0"/>
            </a:br>
            <a:r>
              <a:rPr lang="en-US" dirty="0" smtClean="0"/>
              <a:t>“Is it lawful for a man to </a:t>
            </a:r>
            <a:br>
              <a:rPr lang="en-US" dirty="0" smtClean="0"/>
            </a:br>
            <a:r>
              <a:rPr lang="en-US" dirty="0" smtClean="0"/>
              <a:t>divorce his wife for </a:t>
            </a:r>
            <a:br>
              <a:rPr lang="en-US" dirty="0" smtClean="0"/>
            </a:br>
            <a:r>
              <a:rPr lang="en-US" dirty="0" smtClean="0"/>
              <a:t>any and every reason?”</a:t>
            </a:r>
          </a:p>
        </p:txBody>
      </p:sp>
      <p:sp>
        <p:nvSpPr>
          <p:cNvPr id="2050" name="AutoShape 2" descr="http://dargot.files.wordpress.com/2013/11/slideshow_advent_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2971800"/>
            <a:ext cx="5181600" cy="3886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458200" cy="5745162"/>
          </a:xfrm>
        </p:spPr>
        <p:txBody>
          <a:bodyPr/>
          <a:lstStyle/>
          <a:p>
            <a:r>
              <a:rPr lang="en-US" dirty="0" smtClean="0"/>
              <a:t>“Haven’t you read,” he replied, “that at the beginning the creator made them male and female,”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2971800"/>
            <a:ext cx="5181600" cy="3886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6562"/>
          </a:xfrm>
        </p:spPr>
        <p:txBody>
          <a:bodyPr/>
          <a:lstStyle/>
          <a:p>
            <a:r>
              <a:rPr lang="en-US" dirty="0" smtClean="0"/>
              <a:t>and said, ”For this reason a man will leave his father and mother and be united to his wife, and the two will become one flesh?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2971800"/>
            <a:ext cx="5181600" cy="3886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458200" cy="5821362"/>
          </a:xfrm>
        </p:spPr>
        <p:txBody>
          <a:bodyPr/>
          <a:lstStyle/>
          <a:p>
            <a:r>
              <a:rPr lang="en-US" dirty="0" smtClean="0"/>
              <a:t>So they are no longer two, </a:t>
            </a:r>
            <a:br>
              <a:rPr lang="en-US" dirty="0" smtClean="0"/>
            </a:br>
            <a:r>
              <a:rPr lang="en-US" dirty="0" smtClean="0"/>
              <a:t>but one.  Therefore what </a:t>
            </a:r>
            <a:br>
              <a:rPr lang="en-US" dirty="0" smtClean="0"/>
            </a:br>
            <a:r>
              <a:rPr lang="en-US" dirty="0" smtClean="0"/>
              <a:t>God has joined together, </a:t>
            </a:r>
            <a:br>
              <a:rPr lang="en-US" dirty="0" smtClean="0"/>
            </a:br>
            <a:r>
              <a:rPr lang="en-US" dirty="0" smtClean="0"/>
              <a:t>let man not separate.”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2971800"/>
            <a:ext cx="5181600" cy="3886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62"/>
          </a:xfrm>
        </p:spPr>
        <p:txBody>
          <a:bodyPr/>
          <a:lstStyle/>
          <a:p>
            <a:r>
              <a:rPr lang="en-US" dirty="0" smtClean="0"/>
              <a:t>“Why then,” they asked, “did Moses command that a man give his wife a certificate of divorce and send her away?”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2971800"/>
            <a:ext cx="5181600" cy="3886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68962"/>
          </a:xfrm>
        </p:spPr>
        <p:txBody>
          <a:bodyPr/>
          <a:lstStyle/>
          <a:p>
            <a:r>
              <a:rPr lang="en-US" dirty="0" smtClean="0"/>
              <a:t>Jesus replied, “Moses permitted you to divorce your wives because your hearts were hard.  But it was not this way from the beginning.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2971800"/>
            <a:ext cx="5181600" cy="3886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62"/>
          </a:xfrm>
        </p:spPr>
        <p:txBody>
          <a:bodyPr/>
          <a:lstStyle/>
          <a:p>
            <a:r>
              <a:rPr lang="en-US" dirty="0" smtClean="0"/>
              <a:t>I tell you that anyone who divorces his wife, except for marital unfaithfulness, and marries another woman commits adultery.”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2971800"/>
            <a:ext cx="5181600" cy="3886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4162"/>
          </a:xfrm>
        </p:spPr>
        <p:txBody>
          <a:bodyPr/>
          <a:lstStyle/>
          <a:p>
            <a:r>
              <a:rPr lang="en-US" dirty="0" smtClean="0"/>
              <a:t>The disciples said to him</a:t>
            </a:r>
            <a:r>
              <a:rPr lang="en-US" smtClean="0"/>
              <a:t>, </a:t>
            </a:r>
            <a:br>
              <a:rPr lang="en-US" smtClean="0"/>
            </a:br>
            <a:r>
              <a:rPr lang="en-US" smtClean="0"/>
              <a:t>“</a:t>
            </a:r>
            <a:r>
              <a:rPr lang="en-US" dirty="0" smtClean="0"/>
              <a:t>If this is the situation between a husband and wife, it </a:t>
            </a:r>
            <a:r>
              <a:rPr lang="en-US" smtClean="0"/>
              <a:t>is better not to marry.”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173</Words>
  <Application>Microsoft Office PowerPoint</Application>
  <PresentationFormat>On-screen Show (4:3)</PresentationFormat>
  <Paragraphs>24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“Is It Lawful?” Matthew 19:3-20 </vt:lpstr>
      <vt:lpstr>Some Pharisees came to him  to test him.  They asked,  “Is it lawful for a man to  divorce his wife for  any and every reason?”</vt:lpstr>
      <vt:lpstr>“Haven’t you read,” he replied, “that at the beginning the creator made them male and female,”</vt:lpstr>
      <vt:lpstr>and said, ”For this reason a man will leave his father and mother and be united to his wife, and the two will become one flesh?</vt:lpstr>
      <vt:lpstr>So they are no longer two,  but one.  Therefore what  God has joined together,  let man not separate.”</vt:lpstr>
      <vt:lpstr>“Why then,” they asked, “did Moses command that a man give his wife a certificate of divorce and send her away?”</vt:lpstr>
      <vt:lpstr>Jesus replied, “Moses permitted you to divorce your wives because your hearts were hard.  But it was not this way from the beginning.</vt:lpstr>
      <vt:lpstr>I tell you that anyone who divorces his wife, except for marital unfaithfulness, and marries another woman commits adultery.”</vt:lpstr>
      <vt:lpstr>The disciples said to him,  “If this is the situation between a husband and wife, it is better not to marry.”</vt:lpstr>
      <vt:lpstr>Is It lawful.</vt:lpstr>
      <vt:lpstr>Hearts were hardened.</vt:lpstr>
      <vt:lpstr>In the beginning.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Jan</cp:lastModifiedBy>
  <cp:revision>41</cp:revision>
  <dcterms:created xsi:type="dcterms:W3CDTF">2015-07-06T21:02:22Z</dcterms:created>
  <dcterms:modified xsi:type="dcterms:W3CDTF">2016-02-21T16:50:02Z</dcterms:modified>
</cp:coreProperties>
</file>