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9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0" r:id="rId10"/>
    <p:sldId id="261" r:id="rId11"/>
    <p:sldId id="269" r:id="rId12"/>
    <p:sldId id="270" r:id="rId13"/>
    <p:sldId id="271" r:id="rId14"/>
    <p:sldId id="273" r:id="rId15"/>
    <p:sldId id="272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97" autoAdjust="0"/>
  </p:normalViewPr>
  <p:slideViewPr>
    <p:cSldViewPr>
      <p:cViewPr varScale="1">
        <p:scale>
          <a:sx n="98" d="100"/>
          <a:sy n="98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3/19/2016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http://businessmarketingforonlineoffline.com/wp-content/uploads/2016/02/Best-Customer-Service-Powerpoint-Template-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5440362"/>
          </a:xfrm>
        </p:spPr>
        <p:txBody>
          <a:bodyPr>
            <a:normAutofit/>
          </a:bodyPr>
          <a:lstStyle/>
          <a:p>
            <a:pPr algn="l"/>
            <a:r>
              <a:rPr lang="en-US" sz="6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The Reign </a:t>
            </a:r>
            <a:br>
              <a:rPr lang="en-US" sz="6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</a:br>
            <a:r>
              <a:rPr lang="en-US" sz="6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Of God</a:t>
            </a:r>
            <a:br>
              <a:rPr lang="en-US" sz="6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</a:br>
            <a:r>
              <a:rPr lang="en-US" sz="600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1 Timothy 2:1-8</a:t>
            </a:r>
            <a:endParaRPr lang="en-US" sz="6000" dirty="0">
              <a:ln w="1841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>Do we agree to encourage them, and respect their decisions, </a:t>
            </a:r>
            <a:br>
              <a:rPr lang="en-US" dirty="0" smtClean="0"/>
            </a:br>
            <a:r>
              <a:rPr lang="en-US" dirty="0" smtClean="0"/>
              <a:t>and to follow as they guide us, serving Jesus Christ, </a:t>
            </a:r>
            <a:br>
              <a:rPr lang="en-US" dirty="0" smtClean="0"/>
            </a:br>
            <a:r>
              <a:rPr lang="en-US" dirty="0" smtClean="0"/>
              <a:t>who alone is head of the church? </a:t>
            </a:r>
            <a:br>
              <a:rPr lang="en-US" dirty="0" smtClean="0"/>
            </a:br>
            <a:r>
              <a:rPr lang="en-US" dirty="0" smtClean="0"/>
              <a:t>(WE DO)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0486" name="AutoShape 6" descr="Image result for people encouraging oth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7" name="Picture 7" descr="C:\Users\Jan\Desktop\download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4114800"/>
            <a:ext cx="42672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64162"/>
          </a:xfrm>
        </p:spPr>
        <p:txBody>
          <a:bodyPr anchor="t"/>
          <a:lstStyle/>
          <a:p>
            <a:r>
              <a:rPr lang="en-US" dirty="0" smtClean="0"/>
              <a:t>Brothers, I do not consider myself yet to have taken hold of it.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 smtClean="0"/>
              <a:t>one thing I do: Forgetting what is behind and straining toward what is ahead,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 anchor="t"/>
          <a:lstStyle/>
          <a:p>
            <a:r>
              <a:rPr lang="en-US" dirty="0" smtClean="0"/>
              <a:t>I press on toward the goal to win the prize for which God has called me heavenward </a:t>
            </a:r>
            <a:br>
              <a:rPr lang="en-US" dirty="0" smtClean="0"/>
            </a:br>
            <a:r>
              <a:rPr lang="en-US" dirty="0" smtClean="0"/>
              <a:t>in Christ Jesus.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34000"/>
          </a:xfrm>
        </p:spPr>
        <p:txBody>
          <a:bodyPr anchor="t"/>
          <a:lstStyle/>
          <a:p>
            <a:r>
              <a:rPr lang="en-US" dirty="0" smtClean="0"/>
              <a:t>All of us who are mature should take such a view of things.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00600"/>
          </a:xfrm>
        </p:spPr>
        <p:txBody>
          <a:bodyPr anchor="t"/>
          <a:lstStyle/>
          <a:p>
            <a:r>
              <a:rPr lang="en-US" dirty="0" smtClean="0"/>
              <a:t>And if on some point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think </a:t>
            </a:r>
            <a:r>
              <a:rPr lang="en-US" dirty="0" smtClean="0"/>
              <a:t>differently,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 smtClean="0"/>
              <a:t>too God will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make </a:t>
            </a:r>
            <a:r>
              <a:rPr lang="en-US" dirty="0" smtClean="0"/>
              <a:t>clear to you.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Only </a:t>
            </a:r>
            <a:r>
              <a:rPr lang="en-US" dirty="0" smtClean="0"/>
              <a:t>let us live up to what we </a:t>
            </a:r>
            <a:r>
              <a:rPr lang="en-US" dirty="0" smtClean="0"/>
              <a:t>have already </a:t>
            </a:r>
            <a:r>
              <a:rPr lang="en-US" dirty="0" smtClean="0"/>
              <a:t>attained.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 anchor="t"/>
          <a:lstStyle/>
          <a:p>
            <a:r>
              <a:rPr lang="en-US" dirty="0" smtClean="0"/>
              <a:t>Join with others in following my example, brothers, and take note of those who live according to the pattern </a:t>
            </a:r>
            <a:br>
              <a:rPr lang="en-US" dirty="0" smtClean="0"/>
            </a:br>
            <a:r>
              <a:rPr lang="en-US" dirty="0" smtClean="0"/>
              <a:t>we gave you.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00600"/>
          </a:xfrm>
        </p:spPr>
        <p:txBody>
          <a:bodyPr anchor="t"/>
          <a:lstStyle/>
          <a:p>
            <a:r>
              <a:rPr lang="en-US" dirty="0" smtClean="0"/>
              <a:t>For, as I have often told you before and now say again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even </a:t>
            </a:r>
            <a:r>
              <a:rPr lang="en-US" dirty="0" smtClean="0"/>
              <a:t>with tears, many live </a:t>
            </a:r>
            <a:r>
              <a:rPr lang="en-US" dirty="0" smtClean="0"/>
              <a:t>as </a:t>
            </a:r>
            <a:r>
              <a:rPr lang="en-US" dirty="0" smtClean="0"/>
              <a:t>enemies of the cross of Christ.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 anchor="t"/>
          <a:lstStyle/>
          <a:p>
            <a:r>
              <a:rPr lang="en-US" dirty="0" smtClean="0"/>
              <a:t>Their destiny is destruction, their god is their stomach, and their glory is in their shame.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 anchor="t"/>
          <a:lstStyle/>
          <a:p>
            <a:r>
              <a:rPr lang="en-US" dirty="0" smtClean="0"/>
              <a:t>Their mind is on earthly things.  But our citizenship </a:t>
            </a:r>
            <a:br>
              <a:rPr lang="en-US" dirty="0" smtClean="0"/>
            </a:br>
            <a:r>
              <a:rPr lang="en-US" dirty="0" smtClean="0"/>
              <a:t>is in heaven.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 anchor="t"/>
          <a:lstStyle/>
          <a:p>
            <a:r>
              <a:rPr lang="en-US" dirty="0" smtClean="0"/>
              <a:t>And we eagerly await a Savior from there, the Lord Jesus Christ, </a:t>
            </a:r>
            <a:br>
              <a:rPr lang="en-US" dirty="0" smtClean="0"/>
            </a:br>
            <a:r>
              <a:rPr lang="en-US" dirty="0" smtClean="0"/>
              <a:t>Philippians 3:13-20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 anchor="t"/>
          <a:lstStyle/>
          <a:p>
            <a:r>
              <a:rPr lang="en-US" dirty="0" smtClean="0"/>
              <a:t>I urge, then, first of all, that requests, prayers, intercession and thanksgiving be made for everyone—for kings and those in authority,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 anchor="t"/>
          <a:lstStyle/>
          <a:p>
            <a:r>
              <a:rPr lang="en-US" dirty="0" smtClean="0"/>
              <a:t>that we may live peaceful </a:t>
            </a:r>
            <a:br>
              <a:rPr lang="en-US" dirty="0" smtClean="0"/>
            </a:br>
            <a:r>
              <a:rPr lang="en-US" dirty="0" smtClean="0"/>
              <a:t>and quiet lives in all </a:t>
            </a:r>
            <a:br>
              <a:rPr lang="en-US" dirty="0" smtClean="0"/>
            </a:br>
            <a:r>
              <a:rPr lang="en-US" dirty="0" smtClean="0"/>
              <a:t>godliness and holiness.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 anchor="t"/>
          <a:lstStyle/>
          <a:p>
            <a:r>
              <a:rPr lang="en-US" dirty="0" smtClean="0"/>
              <a:t>This is good, and pleases God our Savior, who wants all men to be saved and to come to a knowledge of the truth.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 anchor="t"/>
          <a:lstStyle/>
          <a:p>
            <a:r>
              <a:rPr lang="en-US" dirty="0" smtClean="0"/>
              <a:t>For there is one God, and one mediator between God and men, the man Christ Jesus,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 anchor="t"/>
          <a:lstStyle/>
          <a:p>
            <a:r>
              <a:rPr lang="en-US" dirty="0" smtClean="0"/>
              <a:t>who gave himself as a ransom for all men</a:t>
            </a:r>
            <a:r>
              <a:rPr lang="en-US" dirty="0" smtClean="0"/>
              <a:t>—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testimony given  </a:t>
            </a:r>
            <a:br>
              <a:rPr lang="en-US" dirty="0" smtClean="0"/>
            </a:br>
            <a:r>
              <a:rPr lang="en-US" dirty="0" smtClean="0"/>
              <a:t>in its proper time.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059362"/>
          </a:xfrm>
        </p:spPr>
        <p:txBody>
          <a:bodyPr anchor="t"/>
          <a:lstStyle/>
          <a:p>
            <a:r>
              <a:rPr lang="en-US" dirty="0" smtClean="0"/>
              <a:t>And for this purpose I was appointed a </a:t>
            </a:r>
            <a:r>
              <a:rPr lang="en-US" smtClean="0"/>
              <a:t>herald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and </a:t>
            </a:r>
            <a:r>
              <a:rPr lang="en-US" dirty="0" smtClean="0"/>
              <a:t>an </a:t>
            </a:r>
            <a:r>
              <a:rPr lang="en-US" smtClean="0"/>
              <a:t>apostle</a:t>
            </a:r>
            <a:r>
              <a:rPr lang="en-US" smtClean="0"/>
              <a:t>—  </a:t>
            </a:r>
            <a:br>
              <a:rPr lang="en-US" smtClean="0"/>
            </a:br>
            <a:r>
              <a:rPr lang="en-US" smtClean="0"/>
              <a:t>I </a:t>
            </a:r>
            <a:r>
              <a:rPr lang="en-US" dirty="0" smtClean="0"/>
              <a:t>am telling the truth, </a:t>
            </a:r>
            <a:br>
              <a:rPr lang="en-US" dirty="0" smtClean="0"/>
            </a:br>
            <a:r>
              <a:rPr lang="en-US" dirty="0" smtClean="0"/>
              <a:t>I am not lying—and a teacher of the true faith to the Gentiles.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allpaper4god.com/wallpapers/holy-bible-ii_1490_1600x12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43050"/>
            <a:ext cx="7086600" cy="5314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92762"/>
          </a:xfrm>
        </p:spPr>
        <p:txBody>
          <a:bodyPr anchor="t"/>
          <a:lstStyle/>
          <a:p>
            <a:r>
              <a:rPr lang="en-US" dirty="0" smtClean="0"/>
              <a:t>I want men everywhere to lift up holy hands in prayer, without anger or disputing.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9580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en-US" dirty="0" smtClean="0"/>
              <a:t>Do </a:t>
            </a:r>
            <a:r>
              <a:rPr lang="en-US" dirty="0" smtClean="0"/>
              <a:t>we, members of the church, accept these elders and deacons as chosen by God though the voice of this congregation, </a:t>
            </a:r>
            <a:br>
              <a:rPr lang="en-US" dirty="0" smtClean="0"/>
            </a:br>
            <a:r>
              <a:rPr lang="en-US" dirty="0" smtClean="0"/>
              <a:t>to lead us in the way of </a:t>
            </a:r>
            <a:br>
              <a:rPr lang="en-US" dirty="0" smtClean="0"/>
            </a:br>
            <a:r>
              <a:rPr lang="en-US" dirty="0" smtClean="0"/>
              <a:t>Jesus Christ? </a:t>
            </a:r>
            <a:r>
              <a:rPr lang="en-US" sz="4000" dirty="0" smtClean="0"/>
              <a:t>(WE DO)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2534" name="Picture 6" descr="Related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3962400"/>
            <a:ext cx="3661037" cy="27422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301</Words>
  <Application>Microsoft Office PowerPoint</Application>
  <PresentationFormat>On-screen Show (4:3)</PresentationFormat>
  <Paragraphs>38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The Reign  Of God 1 Timothy 2:1-8</vt:lpstr>
      <vt:lpstr>I urge, then, first of all, that requests, prayers, intercession and thanksgiving be made for everyone—for kings and those in authority, </vt:lpstr>
      <vt:lpstr>that we may live peaceful  and quiet lives in all  godliness and holiness. </vt:lpstr>
      <vt:lpstr>This is good, and pleases God our Savior, who wants all men to be saved and to come to a knowledge of the truth. </vt:lpstr>
      <vt:lpstr>For there is one God, and one mediator between God and men, the man Christ Jesus, </vt:lpstr>
      <vt:lpstr>who gave himself as a ransom for all men— the testimony given   in its proper time.</vt:lpstr>
      <vt:lpstr>And for this purpose I was appointed a herald  and an apostle—   I am telling the truth,  I am not lying—and a teacher of the true faith to the Gentiles. </vt:lpstr>
      <vt:lpstr>I want men everywhere to lift up holy hands in prayer, without anger or disputing. </vt:lpstr>
      <vt:lpstr> Do we, members of the church, accept these elders and deacons as chosen by God though the voice of this congregation,  to lead us in the way of  Jesus Christ? (WE DO)   </vt:lpstr>
      <vt:lpstr>Do we agree to encourage them, and respect their decisions,  and to follow as they guide us, serving Jesus Christ,  who alone is head of the church?  (WE DO)   </vt:lpstr>
      <vt:lpstr>Brothers, I do not consider myself yet to have taken hold of it.   But one thing I do: Forgetting what is behind and straining toward what is ahead, </vt:lpstr>
      <vt:lpstr>I press on toward the goal to win the prize for which God has called me heavenward  in Christ Jesus. </vt:lpstr>
      <vt:lpstr>All of us who are mature should take such a view of things. </vt:lpstr>
      <vt:lpstr>And if on some point you  think differently,  that too God will  make clear to you.  Only let us live up to what we have already attained. </vt:lpstr>
      <vt:lpstr>Join with others in following my example, brothers, and take note of those who live according to the pattern  we gave you. </vt:lpstr>
      <vt:lpstr>For, as I have often told you before and now say again  even with tears, many live as enemies of the cross of Christ. </vt:lpstr>
      <vt:lpstr>Their destiny is destruction, their god is their stomach, and their glory is in their shame.  </vt:lpstr>
      <vt:lpstr>Their mind is on earthly things.  But our citizenship  is in heaven. </vt:lpstr>
      <vt:lpstr>And we eagerly await a Savior from there, the Lord Jesus Christ,  Philippians 3:13-20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43</cp:revision>
  <dcterms:created xsi:type="dcterms:W3CDTF">2015-07-06T21:02:22Z</dcterms:created>
  <dcterms:modified xsi:type="dcterms:W3CDTF">2016-03-20T04:14:36Z</dcterms:modified>
</cp:coreProperties>
</file>