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3" r:id="rId3"/>
    <p:sldId id="270" r:id="rId4"/>
    <p:sldId id="271" r:id="rId5"/>
    <p:sldId id="276" r:id="rId6"/>
    <p:sldId id="277" r:id="rId7"/>
    <p:sldId id="278" r:id="rId8"/>
    <p:sldId id="288" r:id="rId9"/>
    <p:sldId id="281" r:id="rId10"/>
    <p:sldId id="287" r:id="rId11"/>
    <p:sldId id="292" r:id="rId12"/>
    <p:sldId id="282" r:id="rId13"/>
    <p:sldId id="283" r:id="rId14"/>
    <p:sldId id="285" r:id="rId15"/>
    <p:sldId id="284" r:id="rId16"/>
    <p:sldId id="286" r:id="rId17"/>
    <p:sldId id="279" r:id="rId18"/>
    <p:sldId id="280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7" autoAdjust="0"/>
  </p:normalViewPr>
  <p:slideViewPr>
    <p:cSldViewPr>
      <p:cViewPr varScale="1">
        <p:scale>
          <a:sx n="98" d="100"/>
          <a:sy n="98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322B-A76A-4B80-9266-58460CD2D59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B001-57E9-436C-A746-63C867DC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hopepreserved.org/wp-content/uploads/2013/02/bigstock-A-free-flying-white-dove-isola-12762098.jpg"/>
          <p:cNvPicPr>
            <a:picLocks noChangeAspect="1" noChangeArrowheads="1"/>
          </p:cNvPicPr>
          <p:nvPr/>
        </p:nvPicPr>
        <p:blipFill>
          <a:blip r:embed="rId3" cstate="print"/>
          <a:srcRect l="10994" r="14793" b="10841"/>
          <a:stretch>
            <a:fillRect/>
          </a:stretch>
        </p:blipFill>
        <p:spPr bwMode="auto">
          <a:xfrm flipH="1">
            <a:off x="0" y="0"/>
            <a:ext cx="5149735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17638"/>
            <a:ext cx="8229600" cy="5440362"/>
          </a:xfrm>
        </p:spPr>
        <p:txBody>
          <a:bodyPr/>
          <a:lstStyle/>
          <a:p>
            <a:r>
              <a:rPr lang="en-US" dirty="0" smtClean="0"/>
              <a:t>“We Believe </a:t>
            </a:r>
            <a:br>
              <a:rPr lang="en-US" dirty="0" smtClean="0"/>
            </a:br>
            <a:r>
              <a:rPr lang="en-US" dirty="0" smtClean="0"/>
              <a:t>In The Holy Spirit”</a:t>
            </a:r>
            <a:br>
              <a:rPr lang="en-US" dirty="0" smtClean="0"/>
            </a:br>
            <a:r>
              <a:rPr lang="en-US" dirty="0" smtClean="0"/>
              <a:t>John 14:16-20</a:t>
            </a:r>
            <a:endParaRPr lang="en-US" dirty="0"/>
          </a:p>
        </p:txBody>
      </p:sp>
      <p:sp>
        <p:nvSpPr>
          <p:cNvPr id="38918" name="AutoShape 6" descr="https://s-media-cache-ak0.pinimg.com/736x/0c/c2/1d/0cc21dd204e61262558ae49d18e25b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https://s-media-cache-ak0.pinimg.com/736x/0c/c2/1d/0cc21dd204e61262558ae49d18e25b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5440362"/>
          </a:xfrm>
        </p:spPr>
        <p:txBody>
          <a:bodyPr/>
          <a:lstStyle/>
          <a:p>
            <a:r>
              <a:rPr lang="en-US" dirty="0" smtClean="0"/>
              <a:t>I believe in Jesus Christ, </a:t>
            </a:r>
            <a:br>
              <a:rPr lang="en-US" dirty="0" smtClean="0"/>
            </a:br>
            <a:r>
              <a:rPr lang="en-US" dirty="0" smtClean="0"/>
              <a:t>his only Son, our Lord. 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He was conceived by the power of the Holy Spirit and born of the Virgin Mary.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He suffered under Pontius Pilate, was crucified, </a:t>
            </a:r>
            <a:br>
              <a:rPr lang="en-US" dirty="0" smtClean="0"/>
            </a:br>
            <a:r>
              <a:rPr lang="en-US" dirty="0" smtClean="0"/>
              <a:t>died, and was buried. 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482" name="AutoShape 2" descr="http://www.fyqyfz.com/data/uploads/49/452171-dirty-old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://www.fyqyfz.com/data/uploads/49/452171-dirty-old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descended to the dead.  </a:t>
            </a:r>
            <a:br>
              <a:rPr lang="en-US" dirty="0" smtClean="0"/>
            </a:br>
            <a:r>
              <a:rPr lang="en-US" dirty="0" smtClean="0"/>
              <a:t> On the third day </a:t>
            </a:r>
            <a:br>
              <a:rPr lang="en-US" dirty="0" smtClean="0"/>
            </a:br>
            <a:r>
              <a:rPr lang="en-US" dirty="0" smtClean="0"/>
              <a:t>he rose again. 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He ascended into Heaven, </a:t>
            </a:r>
            <a:br>
              <a:rPr lang="en-US" dirty="0" smtClean="0"/>
            </a:br>
            <a:r>
              <a:rPr lang="en-US" dirty="0" smtClean="0"/>
              <a:t>and is seated at the right hand of the Father. </a:t>
            </a:r>
            <a:br>
              <a:rPr lang="en-US" dirty="0" smtClean="0"/>
            </a:br>
            <a:r>
              <a:rPr lang="en-US" dirty="0" smtClean="0"/>
              <a:t>He will come again to judge the living and the dead.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I believe in the Holy Spirit, </a:t>
            </a:r>
            <a:br>
              <a:rPr lang="en-US" dirty="0" smtClean="0"/>
            </a:br>
            <a:r>
              <a:rPr lang="en-US" dirty="0" smtClean="0"/>
              <a:t>the holy and </a:t>
            </a:r>
            <a:br>
              <a:rPr lang="en-US" dirty="0" smtClean="0"/>
            </a:br>
            <a:r>
              <a:rPr lang="en-US" dirty="0" smtClean="0"/>
              <a:t>universal Church,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0" y="-1"/>
            <a:ext cx="9144000" cy="6803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</a:rPr>
            </a:br>
            <a: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communion of saints, </a:t>
            </a:r>
            <a:b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forgiveness of sins, </a:t>
            </a:r>
            <a:b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resurrection of the body, </a:t>
            </a:r>
            <a:b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the life everlasting. </a:t>
            </a:r>
            <a:b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Amen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sdgraphics.com/wp-content/uploads/2009/02/abstract-background.jpg"/>
          <p:cNvPicPr>
            <a:picLocks noChangeAspect="1" noChangeArrowheads="1"/>
          </p:cNvPicPr>
          <p:nvPr/>
        </p:nvPicPr>
        <p:blipFill>
          <a:blip r:embed="rId3" cstate="print"/>
          <a:srcRect b="4225"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The Apostle’s Creed is divided into three major parts. </a:t>
            </a:r>
            <a:br>
              <a:rPr lang="en-US" i="1" dirty="0" smtClean="0"/>
            </a:br>
            <a:r>
              <a:rPr lang="en-US" i="1" dirty="0" smtClean="0"/>
              <a:t>The first part expresses </a:t>
            </a:r>
            <a:br>
              <a:rPr lang="en-US" i="1" dirty="0" smtClean="0"/>
            </a:br>
            <a:r>
              <a:rPr lang="en-US" i="1" dirty="0" smtClean="0"/>
              <a:t>what we believe about </a:t>
            </a:r>
            <a:br>
              <a:rPr lang="en-US" i="1" dirty="0" smtClean="0"/>
            </a:br>
            <a:r>
              <a:rPr lang="en-US" i="1" dirty="0" smtClean="0"/>
              <a:t>God the Father,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psdgraphics.com/wp-content/uploads/2009/02/abstract-background.jpg"/>
          <p:cNvPicPr>
            <a:picLocks noChangeAspect="1" noChangeArrowheads="1"/>
          </p:cNvPicPr>
          <p:nvPr/>
        </p:nvPicPr>
        <p:blipFill>
          <a:blip r:embed="rId3" cstate="print"/>
          <a:srcRect b="4225"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i="1" dirty="0" smtClean="0"/>
              <a:t>the second states what we believe about God the Son, and the third is what we believe about the </a:t>
            </a:r>
            <a:br>
              <a:rPr lang="en-US" i="1" dirty="0" smtClean="0"/>
            </a:br>
            <a:r>
              <a:rPr lang="en-US" i="1" dirty="0" smtClean="0"/>
              <a:t>Holy Spirit.</a:t>
            </a:r>
            <a:br>
              <a:rPr lang="en-US" i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Jan\Desktop\Picture4.png"/>
          <p:cNvPicPr>
            <a:picLocks noChangeAspect="1" noChangeArrowheads="1"/>
          </p:cNvPicPr>
          <p:nvPr/>
        </p:nvPicPr>
        <p:blipFill>
          <a:blip r:embed="rId3" cstate="print"/>
          <a:srcRect b="18634"/>
          <a:stretch>
            <a:fillRect/>
          </a:stretch>
        </p:blipFill>
        <p:spPr bwMode="auto">
          <a:xfrm>
            <a:off x="3886200" y="838200"/>
            <a:ext cx="5098774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438"/>
            <a:ext cx="8229600" cy="5897562"/>
          </a:xfrm>
        </p:spPr>
        <p:txBody>
          <a:bodyPr/>
          <a:lstStyle/>
          <a:p>
            <a:pPr algn="l"/>
            <a:r>
              <a:rPr lang="en-US" i="1" dirty="0" smtClean="0"/>
              <a:t>The Holy Spirit </a:t>
            </a:r>
            <a:br>
              <a:rPr lang="en-US" i="1" dirty="0" smtClean="0"/>
            </a:br>
            <a:r>
              <a:rPr lang="en-US" i="1" dirty="0" smtClean="0"/>
              <a:t>is a </a:t>
            </a:r>
            <a:r>
              <a:rPr lang="en-US" i="1" u="sng" dirty="0" smtClean="0"/>
              <a:t>person</a:t>
            </a:r>
            <a:r>
              <a:rPr lang="en-US" i="1" dirty="0" smtClean="0"/>
              <a:t>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i="1" dirty="0" smtClean="0"/>
              <a:t>John 14:16-18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6" name="AutoShape 2" descr="http://thoughtcatalog.files.wordpress.com/2014/06/screen-shot-2014-06-25-at-8-31-00-pm.png?w=1024&amp;h=6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https://res-2.cloudinary.com/amn/image/upload/c_fit,f_auto,h_440,w_960/v1413497162/WhoIsTheHolySpirit_1413497162e47b3effc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Who is the Holy Spiri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https://res-2.cloudinary.com/amn/image/upload/c_fit,f_auto,h_440,w_960/v1413497162/WhoIsTheHolySpirit_1413497162e47b3effc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Who is the Holy Spiri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dinspire.com/Holy_Spirit_Comforter_Advocate_Teacher_Hel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68858"/>
            <a:ext cx="5181600" cy="49891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4876800"/>
          </a:xfrm>
        </p:spPr>
        <p:txBody>
          <a:bodyPr/>
          <a:lstStyle/>
          <a:p>
            <a:r>
              <a:rPr lang="en-US" dirty="0" smtClean="0"/>
              <a:t>“We Believe </a:t>
            </a:r>
            <a:br>
              <a:rPr lang="en-US" dirty="0" smtClean="0"/>
            </a:br>
            <a:r>
              <a:rPr lang="en-US" dirty="0" smtClean="0"/>
              <a:t>In The Holy Spirit”</a:t>
            </a:r>
            <a:br>
              <a:rPr lang="en-US" dirty="0" smtClean="0"/>
            </a:br>
            <a:r>
              <a:rPr lang="en-US" dirty="0" smtClean="0"/>
              <a:t>John 14:16-20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wp.patheos.com.s3.amazonaws.com/blogs/bibleandculture/files/2013/09/empty-tomb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82296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126162"/>
          </a:xfrm>
        </p:spPr>
        <p:txBody>
          <a:bodyPr/>
          <a:lstStyle/>
          <a:p>
            <a:pPr algn="l"/>
            <a:r>
              <a:rPr lang="en-US" i="1" dirty="0" smtClean="0"/>
              <a:t>The Holy Spirit is </a:t>
            </a:r>
            <a:r>
              <a:rPr lang="en-US" i="1" u="sng" dirty="0" smtClean="0"/>
              <a:t>personal</a:t>
            </a:r>
            <a:r>
              <a:rPr lang="en-US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3200" i="1" dirty="0" smtClean="0"/>
              <a:t>John 16:7-8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2 Corinthians 5:17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John 1:12-13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Romans 8:9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Jan\Desktop\anointed-han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i="1" dirty="0" smtClean="0"/>
              <a:t>The Holy Spirit </a:t>
            </a:r>
            <a:r>
              <a:rPr lang="en-US" i="1" u="sng" dirty="0" smtClean="0"/>
              <a:t>purifying</a:t>
            </a:r>
            <a:r>
              <a:rPr lang="en-US" i="1" dirty="0" smtClean="0"/>
              <a:t> </a:t>
            </a:r>
            <a:r>
              <a:rPr lang="en-US" i="1" dirty="0" smtClean="0"/>
              <a:t>us.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	</a:t>
            </a:r>
            <a:r>
              <a:rPr lang="en-US" sz="3200" i="1" dirty="0" smtClean="0"/>
              <a:t>1 Corinthians 6:19-20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	Ephesians 4:30;1:11-13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	2 Corinthians 1:21-22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	Jude 1:24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	Hebrews 5:15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52" name="AutoShape 4" descr="https://patnesbitt.files.wordpress.com/2012/09/anointed-hand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allpaper4god.com/wallpapers/holy-bible-ii_1490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4038600"/>
          </a:xfrm>
        </p:spPr>
        <p:txBody>
          <a:bodyPr anchor="t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 will ask the Father, </a:t>
            </a:r>
            <a:br>
              <a:rPr lang="en-US" dirty="0" smtClean="0"/>
            </a:br>
            <a:r>
              <a:rPr lang="en-US" dirty="0" smtClean="0"/>
              <a:t>and he will give you another Counselor to be with you Forever—the Spirit of truth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4god.com/wallpapers/holy-bible-ii_1490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86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world cannot accept him, because it neither sees him </a:t>
            </a:r>
            <a:br>
              <a:rPr lang="en-US" dirty="0" smtClean="0"/>
            </a:br>
            <a:r>
              <a:rPr lang="en-US" dirty="0" smtClean="0"/>
              <a:t>nor knows him.</a:t>
            </a:r>
            <a:endParaRPr lang="en-US" dirty="0"/>
          </a:p>
        </p:txBody>
      </p:sp>
      <p:sp>
        <p:nvSpPr>
          <p:cNvPr id="2050" name="AutoShape 2" descr="http://dargot.files.wordpress.com/2013/11/slideshow_advent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llpaper4god.com/wallpapers/holy-bible-ii_1490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373562"/>
          </a:xfrm>
        </p:spPr>
        <p:txBody>
          <a:bodyPr/>
          <a:lstStyle/>
          <a:p>
            <a:r>
              <a:rPr lang="en-US" dirty="0" smtClean="0"/>
              <a:t>But you know him, </a:t>
            </a:r>
            <a:br>
              <a:rPr lang="en-US" dirty="0" smtClean="0"/>
            </a:br>
            <a:r>
              <a:rPr lang="en-US" dirty="0" smtClean="0"/>
              <a:t>for he lives with you </a:t>
            </a:r>
            <a:br>
              <a:rPr lang="en-US" dirty="0" smtClean="0"/>
            </a:br>
            <a:r>
              <a:rPr lang="en-US" dirty="0" smtClean="0"/>
              <a:t>and will be in you.</a:t>
            </a:r>
            <a:br>
              <a:rPr lang="en-US" dirty="0" smtClean="0"/>
            </a:br>
            <a:r>
              <a:rPr lang="en-US" dirty="0" smtClean="0"/>
              <a:t>I will not leave you as orphans; I will come to you.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llpaper4god.com/wallpapers/holy-bible-ii_1490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dirty="0" smtClean="0"/>
              <a:t>Before long, the world </a:t>
            </a:r>
            <a:br>
              <a:rPr lang="en-US" dirty="0" smtClean="0"/>
            </a:br>
            <a:r>
              <a:rPr lang="en-US" dirty="0" smtClean="0"/>
              <a:t>will not see me anymore, </a:t>
            </a:r>
            <a:br>
              <a:rPr lang="en-US" dirty="0" smtClean="0"/>
            </a:br>
            <a:r>
              <a:rPr lang="en-US" dirty="0" smtClean="0"/>
              <a:t>but you will see me. </a:t>
            </a:r>
            <a:br>
              <a:rPr lang="en-US" dirty="0" smtClean="0"/>
            </a:br>
            <a:r>
              <a:rPr lang="en-US" dirty="0" smtClean="0"/>
              <a:t>Because I live, </a:t>
            </a:r>
            <a:br>
              <a:rPr lang="en-US" dirty="0" smtClean="0"/>
            </a:br>
            <a:r>
              <a:rPr lang="en-US" dirty="0" smtClean="0"/>
              <a:t>you also will live.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llpaper4god.com/wallpapers/holy-bible-ii_1490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 smtClean="0"/>
              <a:t>On that day you will realize that I am in my Father, </a:t>
            </a:r>
            <a:br>
              <a:rPr lang="en-US" dirty="0" smtClean="0"/>
            </a:br>
            <a:r>
              <a:rPr lang="en-US" dirty="0" smtClean="0"/>
              <a:t>and you are in me, </a:t>
            </a:r>
            <a:br>
              <a:rPr lang="en-US" dirty="0" smtClean="0"/>
            </a:br>
            <a:r>
              <a:rPr lang="en-US" dirty="0" smtClean="0"/>
              <a:t>and I am in you.”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5745162"/>
          </a:xfrm>
        </p:spPr>
        <p:txBody>
          <a:bodyPr/>
          <a:lstStyle/>
          <a:p>
            <a:r>
              <a:rPr lang="en-US" i="1" dirty="0" smtClean="0"/>
              <a:t>The Creed says: </a:t>
            </a:r>
            <a:br>
              <a:rPr lang="en-US" i="1" dirty="0" smtClean="0"/>
            </a:br>
            <a:r>
              <a:rPr lang="en-US" i="1" dirty="0" smtClean="0"/>
              <a:t>“I believe </a:t>
            </a:r>
            <a:br>
              <a:rPr lang="en-US" i="1" dirty="0" smtClean="0"/>
            </a:br>
            <a:r>
              <a:rPr lang="en-US" i="1" dirty="0" smtClean="0"/>
              <a:t>in the Holy Spirit.”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50wm/Irochka/Irochka0807/Irochka080700025/3270666-close-up-view-of-the-candle-on-the-old-pape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324600" cy="6202362"/>
          </a:xfrm>
        </p:spPr>
        <p:txBody>
          <a:bodyPr/>
          <a:lstStyle/>
          <a:p>
            <a:r>
              <a:rPr lang="en-US" dirty="0" smtClean="0"/>
              <a:t>THE APOSTLE’S CREED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believe in God, </a:t>
            </a:r>
            <a:br>
              <a:rPr lang="en-US" dirty="0" smtClean="0"/>
            </a:br>
            <a:r>
              <a:rPr lang="en-US" dirty="0" smtClean="0"/>
              <a:t>the Father almighty, </a:t>
            </a:r>
            <a:br>
              <a:rPr lang="en-US" dirty="0" smtClean="0"/>
            </a:br>
            <a:r>
              <a:rPr lang="en-US" dirty="0" smtClean="0"/>
              <a:t>Creator of Heaven </a:t>
            </a:r>
            <a:br>
              <a:rPr lang="en-US" dirty="0" smtClean="0"/>
            </a:br>
            <a:r>
              <a:rPr lang="en-US" dirty="0" smtClean="0"/>
              <a:t>and Earth.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113</Words>
  <Application>Microsoft Office PowerPoint</Application>
  <PresentationFormat>On-screen Show (4:3)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“We Believe  In The Holy Spirit” John 14:16-20</vt:lpstr>
      <vt:lpstr>“We Believe  In The Holy Spirit” John 14:16-20</vt:lpstr>
      <vt:lpstr> And I will ask the Father,  and he will give you another Counselor to be with you Forever—the Spirit of truth</vt:lpstr>
      <vt:lpstr> The world cannot accept him, because it neither sees him  nor knows him.</vt:lpstr>
      <vt:lpstr>But you know him,  for he lives with you  and will be in you. I will not leave you as orphans; I will come to you.</vt:lpstr>
      <vt:lpstr>Before long, the world  will not see me anymore,  but you will see me.  Because I live,  you also will live. </vt:lpstr>
      <vt:lpstr>On that day you will realize that I am in my Father,  and you are in me,  and I am in you.”</vt:lpstr>
      <vt:lpstr>The Creed says:  “I believe  in the Holy Spirit.”   </vt:lpstr>
      <vt:lpstr>THE APOSTLE’S CREED   I believe in God,  the Father almighty,  Creator of Heaven  and Earth.   </vt:lpstr>
      <vt:lpstr>I believe in Jesus Christ,  his only Son, our Lord.   </vt:lpstr>
      <vt:lpstr>He was conceived by the power of the Holy Spirit and born of the Virgin Mary.</vt:lpstr>
      <vt:lpstr>  He suffered under Pontius Pilate, was crucified,  died, and was buried.    </vt:lpstr>
      <vt:lpstr>   He descended to the dead.    On the third day  he rose again.     </vt:lpstr>
      <vt:lpstr>He ascended into Heaven,  and is seated at the right hand of the Father.  He will come again to judge the living and the dead.</vt:lpstr>
      <vt:lpstr>  I believe in the Holy Spirit,  the holy and  universal Church,   </vt:lpstr>
      <vt:lpstr> the communion of saints,  the forgiveness of sins,  the resurrection of the body,  and the life everlasting.  Amen   </vt:lpstr>
      <vt:lpstr> The Apostle’s Creed is divided into three major parts.  The first part expresses  what we believe about  God the Father,    </vt:lpstr>
      <vt:lpstr>the second states what we believe about God the Son, and the third is what we believe about the  Holy Spirit. </vt:lpstr>
      <vt:lpstr>The Holy Spirit  is a person. John 14:16-18   </vt:lpstr>
      <vt:lpstr>The Holy Spirit is personal.  John 16:7-8 2 Corinthians 5:17 John 1:12-13 Romans 8:9   </vt:lpstr>
      <vt:lpstr>The Holy Spirit purifying us.   1 Corinthians 6:19-20  Ephesians 4:30;1:11-13  2 Corinthians 1:21-22  Jude 1:24  Hebrews 5:15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41</cp:revision>
  <dcterms:created xsi:type="dcterms:W3CDTF">2015-07-06T21:02:22Z</dcterms:created>
  <dcterms:modified xsi:type="dcterms:W3CDTF">2016-03-10T17:32:40Z</dcterms:modified>
</cp:coreProperties>
</file>