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9" r:id="rId2"/>
    <p:sldId id="277" r:id="rId3"/>
    <p:sldId id="290" r:id="rId4"/>
    <p:sldId id="278" r:id="rId5"/>
    <p:sldId id="291" r:id="rId6"/>
    <p:sldId id="292" r:id="rId7"/>
    <p:sldId id="280" r:id="rId8"/>
    <p:sldId id="293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94" r:id="rId17"/>
    <p:sldId id="288" r:id="rId18"/>
    <p:sldId id="295" r:id="rId19"/>
    <p:sldId id="289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97" autoAdjust="0"/>
  </p:normalViewPr>
  <p:slideViewPr>
    <p:cSldViewPr>
      <p:cViewPr varScale="1">
        <p:scale>
          <a:sx n="98" d="100"/>
          <a:sy n="98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EC157-A11C-4AF5-AC25-5AFF5799C5C4}" type="datetimeFigureOut">
              <a:rPr lang="en-US" smtClean="0"/>
              <a:pPr/>
              <a:t>3/26/2016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F97C8-F00C-45DF-88EE-8E7CAD4F4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3/26/2016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C:\Users\Jan\Desktop\feel-the-power-of-love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43" name="Picture 7" descr="http://www.eventmanagerblog.com/uploads/2013/11/celebrity-speake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918185" y="304800"/>
            <a:ext cx="2918185" cy="2133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54403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“I Believe In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The Resurrection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the Body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And </a:t>
            </a:r>
            <a:r>
              <a:rPr lang="en-US" dirty="0" smtClean="0">
                <a:solidFill>
                  <a:schemeClr val="bg1"/>
                </a:solidFill>
              </a:rPr>
              <a:t>the Life Everlasting”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1 Corinthians 15:42-58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338" name="AutoShape 2" descr="https://authenticintimacy.com/wp-content/uploads/feel-the-power-of-lov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40" name="AutoShape 4" descr="https://authenticintimacy.com/wp-content/uploads/feel-the-power-of-lov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983162"/>
          </a:xfrm>
        </p:spPr>
        <p:txBody>
          <a:bodyPr anchor="t"/>
          <a:lstStyle/>
          <a:p>
            <a:r>
              <a:rPr lang="en-US" dirty="0" smtClean="0"/>
              <a:t>And just as we have borne the likeness of the earthly man, </a:t>
            </a:r>
            <a:br>
              <a:rPr lang="en-US" dirty="0" smtClean="0"/>
            </a:br>
            <a:r>
              <a:rPr lang="en-US" dirty="0" smtClean="0"/>
              <a:t>so shall we bear the likeness </a:t>
            </a:r>
            <a:br>
              <a:rPr lang="en-US" dirty="0" smtClean="0"/>
            </a:br>
            <a:r>
              <a:rPr lang="en-US" dirty="0" smtClean="0"/>
              <a:t>of the man from heaven.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29200"/>
          </a:xfrm>
        </p:spPr>
        <p:txBody>
          <a:bodyPr anchor="t"/>
          <a:lstStyle/>
          <a:p>
            <a:r>
              <a:rPr lang="en-US" dirty="0" smtClean="0"/>
              <a:t>I declare to you, brothers, </a:t>
            </a:r>
            <a:br>
              <a:rPr lang="en-US" dirty="0" smtClean="0"/>
            </a:br>
            <a:r>
              <a:rPr lang="en-US" dirty="0" smtClean="0"/>
              <a:t>that flesh and blood cannot inherit the kingdom of God, </a:t>
            </a:r>
            <a:br>
              <a:rPr lang="en-US" dirty="0" smtClean="0"/>
            </a:br>
            <a:r>
              <a:rPr lang="en-US" dirty="0" smtClean="0"/>
              <a:t>nor does the perishable inherit the imperishable.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57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Listen, I tell you a mystery:  </a:t>
            </a:r>
            <a:br>
              <a:rPr lang="en-US" dirty="0" smtClean="0"/>
            </a:br>
            <a:r>
              <a:rPr lang="en-US" dirty="0" smtClean="0"/>
              <a:t>We will not all sleep, but will </a:t>
            </a:r>
            <a:br>
              <a:rPr lang="en-US" dirty="0" smtClean="0"/>
            </a:br>
            <a:r>
              <a:rPr lang="en-US" dirty="0" smtClean="0"/>
              <a:t>all be changed—in a flash, </a:t>
            </a:r>
            <a:br>
              <a:rPr lang="en-US" dirty="0" smtClean="0"/>
            </a:br>
            <a:r>
              <a:rPr lang="en-US" dirty="0" smtClean="0"/>
              <a:t>in the twinkling of an eye, </a:t>
            </a:r>
            <a:br>
              <a:rPr lang="en-US" dirty="0" smtClean="0"/>
            </a:br>
            <a:r>
              <a:rPr lang="en-US" dirty="0" smtClean="0"/>
              <a:t>at the last trumpet.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29200"/>
          </a:xfrm>
        </p:spPr>
        <p:txBody>
          <a:bodyPr anchor="t"/>
          <a:lstStyle/>
          <a:p>
            <a:r>
              <a:rPr lang="en-US" dirty="0" smtClean="0"/>
              <a:t>For the trumpet will sound, </a:t>
            </a:r>
            <a:br>
              <a:rPr lang="en-US" dirty="0" smtClean="0"/>
            </a:br>
            <a:r>
              <a:rPr lang="en-US" dirty="0" smtClean="0"/>
              <a:t>the dead will be </a:t>
            </a:r>
            <a:br>
              <a:rPr lang="en-US" dirty="0" smtClean="0"/>
            </a:br>
            <a:r>
              <a:rPr lang="en-US" dirty="0" smtClean="0"/>
              <a:t>raised imperishable, </a:t>
            </a:r>
            <a:br>
              <a:rPr lang="en-US" dirty="0" smtClean="0"/>
            </a:br>
            <a:r>
              <a:rPr lang="en-US" dirty="0" smtClean="0"/>
              <a:t>and we will be changed.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76800"/>
          </a:xfrm>
        </p:spPr>
        <p:txBody>
          <a:bodyPr anchor="t"/>
          <a:lstStyle/>
          <a:p>
            <a:r>
              <a:rPr lang="en-US" dirty="0" smtClean="0"/>
              <a:t>For the perishable must clothe itself with the imperishable, </a:t>
            </a:r>
            <a:br>
              <a:rPr lang="en-US" dirty="0" smtClean="0"/>
            </a:br>
            <a:r>
              <a:rPr lang="en-US" dirty="0" smtClean="0"/>
              <a:t>and the mortal with immortality.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1362"/>
          </a:xfrm>
        </p:spPr>
        <p:txBody>
          <a:bodyPr anchor="t"/>
          <a:lstStyle/>
          <a:p>
            <a:r>
              <a:rPr lang="en-US" dirty="0" smtClean="0"/>
              <a:t>When the perishable has been clothed with the imperishable, and the mortal with immortality,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35562"/>
          </a:xfrm>
        </p:spPr>
        <p:txBody>
          <a:bodyPr anchor="t"/>
          <a:lstStyle/>
          <a:p>
            <a:r>
              <a:rPr lang="en-US" dirty="0" smtClean="0"/>
              <a:t>then the saying that is written will come true: </a:t>
            </a:r>
            <a:br>
              <a:rPr lang="en-US" dirty="0" smtClean="0"/>
            </a:br>
            <a:r>
              <a:rPr lang="en-US" dirty="0" smtClean="0"/>
              <a:t>“Death has been swallowed up in victory.”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29200"/>
          </a:xfrm>
        </p:spPr>
        <p:txBody>
          <a:bodyPr anchor="t"/>
          <a:lstStyle/>
          <a:p>
            <a:r>
              <a:rPr lang="en-US" dirty="0" smtClean="0"/>
              <a:t>“Where, O death is your victory? Where, O death, is your sting.”</a:t>
            </a:r>
            <a:br>
              <a:rPr lang="en-US" dirty="0" smtClean="0"/>
            </a:br>
            <a:r>
              <a:rPr lang="en-US" dirty="0" smtClean="0"/>
              <a:t>The sting of death is sin, </a:t>
            </a:r>
            <a:br>
              <a:rPr lang="en-US" dirty="0" smtClean="0"/>
            </a:br>
            <a:r>
              <a:rPr lang="en-US" dirty="0" smtClean="0"/>
              <a:t>and the power of sin is the law. 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 anchor="t"/>
          <a:lstStyle/>
          <a:p>
            <a:r>
              <a:rPr lang="en-US" dirty="0" smtClean="0"/>
              <a:t>But thanks be to God! </a:t>
            </a:r>
            <a:br>
              <a:rPr lang="en-US" dirty="0" smtClean="0"/>
            </a:br>
            <a:r>
              <a:rPr lang="en-US" dirty="0" smtClean="0"/>
              <a:t>He gives us the victory through our Lord Jesus Christ.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3562"/>
          </a:xfrm>
        </p:spPr>
        <p:txBody>
          <a:bodyPr anchor="t"/>
          <a:lstStyle/>
          <a:p>
            <a:r>
              <a:rPr lang="en-US" dirty="0" smtClean="0"/>
              <a:t>Therefore, </a:t>
            </a:r>
            <a:br>
              <a:rPr lang="en-US" dirty="0" smtClean="0"/>
            </a:br>
            <a:r>
              <a:rPr lang="en-US" dirty="0" smtClean="0"/>
              <a:t>my dear brothers,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stand </a:t>
            </a:r>
            <a:r>
              <a:rPr lang="en-US" dirty="0" smtClean="0"/>
              <a:t>firm.  </a:t>
            </a:r>
            <a:br>
              <a:rPr lang="en-US" dirty="0" smtClean="0"/>
            </a:br>
            <a:r>
              <a:rPr lang="en-US" dirty="0" smtClean="0"/>
              <a:t>Let nothing move you.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 anchor="t"/>
          <a:lstStyle/>
          <a:p>
            <a:r>
              <a:rPr lang="en-US" dirty="0" smtClean="0"/>
              <a:t>So will it be with the resurrection of the dead. 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 anchor="t"/>
          <a:lstStyle/>
          <a:p>
            <a:r>
              <a:rPr lang="en-US" dirty="0" smtClean="0"/>
              <a:t>Always give yourselves fully to the work of the Lord, because you know that your labor in the Lord is not in vain.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3" name="Picture 9" descr="http://www.mantradownload.com/media/catalog/category/Power-Mantras.jpg"/>
          <p:cNvPicPr>
            <a:picLocks noChangeAspect="1" noChangeArrowheads="1"/>
          </p:cNvPicPr>
          <p:nvPr/>
        </p:nvPicPr>
        <p:blipFill>
          <a:blip r:embed="rId3" cstate="print"/>
          <a:srcRect l="203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400800"/>
          </a:xfrm>
        </p:spPr>
        <p:txBody>
          <a:bodyPr anchor="t">
            <a:normAutofit fontScale="90000"/>
          </a:bodyPr>
          <a:lstStyle/>
          <a:p>
            <a:r>
              <a:rPr lang="en-US" sz="4900" dirty="0" smtClean="0"/>
              <a:t>God has created us for </a:t>
            </a:r>
            <a:r>
              <a:rPr lang="en-US" sz="4900" u="sng" dirty="0" smtClean="0"/>
              <a:t>immortality</a:t>
            </a:r>
            <a:r>
              <a:rPr lang="en-US" sz="49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sz="4900" dirty="0" smtClean="0">
                <a:solidFill>
                  <a:srgbClr val="FF0000"/>
                </a:solidFill>
              </a:rPr>
              <a:t>     </a:t>
            </a:r>
            <a:r>
              <a:rPr lang="en-US" sz="4900" i="1" dirty="0" smtClean="0">
                <a:solidFill>
                  <a:srgbClr val="FF0000"/>
                </a:solidFill>
              </a:rPr>
              <a:t>Jesus said, </a:t>
            </a:r>
            <a:br>
              <a:rPr lang="en-US" sz="4900" i="1" dirty="0" smtClean="0">
                <a:solidFill>
                  <a:srgbClr val="FF0000"/>
                </a:solidFill>
              </a:rPr>
            </a:br>
            <a:r>
              <a:rPr lang="en-US" sz="4900" i="1" dirty="0" smtClean="0">
                <a:solidFill>
                  <a:srgbClr val="FF0000"/>
                </a:solidFill>
              </a:rPr>
              <a:t>                       “Because I live, </a:t>
            </a:r>
            <a:br>
              <a:rPr lang="en-US" sz="4900" i="1" dirty="0" smtClean="0">
                <a:solidFill>
                  <a:srgbClr val="FF0000"/>
                </a:solidFill>
              </a:rPr>
            </a:br>
            <a:r>
              <a:rPr lang="en-US" sz="4900" i="1" dirty="0" smtClean="0">
                <a:solidFill>
                  <a:srgbClr val="FF0000"/>
                </a:solidFill>
              </a:rPr>
              <a:t>                        you also will live.</a:t>
            </a:r>
            <a:br>
              <a:rPr lang="en-US" sz="4900" i="1" dirty="0" smtClean="0">
                <a:solidFill>
                  <a:srgbClr val="FF0000"/>
                </a:solidFill>
              </a:rPr>
            </a:br>
            <a:r>
              <a:rPr lang="en-US" sz="4900" i="1" dirty="0" smtClean="0">
                <a:solidFill>
                  <a:srgbClr val="FF0000"/>
                </a:solidFill>
              </a:rPr>
              <a:t>                    ”John 14:19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1988" name="AutoShape 4" descr="https://andtherecameaday.files.wordpress.com/2015/10/pow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0" name="AutoShape 6" descr="https://andtherecameaday.files.wordpress.com/2015/10/pow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09800"/>
            <a:ext cx="5715000" cy="449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God will give us </a:t>
            </a:r>
            <a:br>
              <a:rPr lang="en-US" dirty="0" smtClean="0"/>
            </a:br>
            <a:r>
              <a:rPr lang="en-US" u="sng" dirty="0" smtClean="0"/>
              <a:t>transformed</a:t>
            </a:r>
            <a:r>
              <a:rPr lang="en-US" dirty="0" smtClean="0"/>
              <a:t> </a:t>
            </a:r>
            <a:r>
              <a:rPr lang="en-US" u="sng" dirty="0" smtClean="0"/>
              <a:t>bodies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6" name="Picture 8" descr="C:\Users\Jan\Desktop\a848e54392e7bb2fe972c9b0cac87d80.jpg"/>
          <p:cNvPicPr>
            <a:picLocks noChangeAspect="1" noChangeArrowheads="1"/>
          </p:cNvPicPr>
          <p:nvPr/>
        </p:nvPicPr>
        <p:blipFill>
          <a:blip r:embed="rId3" cstate="print"/>
          <a:srcRect t="36667" b="26666"/>
          <a:stretch>
            <a:fillRect/>
          </a:stretch>
        </p:blipFill>
        <p:spPr bwMode="auto">
          <a:xfrm>
            <a:off x="0" y="4343400"/>
            <a:ext cx="9144000" cy="2514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57800"/>
          </a:xfrm>
        </p:spPr>
        <p:txBody>
          <a:bodyPr anchor="t"/>
          <a:lstStyle/>
          <a:p>
            <a:r>
              <a:rPr lang="en-US" sz="4200" i="1" dirty="0" smtClean="0"/>
              <a:t>“...flesh and blood cannot inherit the kingdom of God.  … For our perishable earthly bodies must be transformed into heavenly bodies that will never die.” </a:t>
            </a:r>
            <a:r>
              <a:rPr lang="en-US" sz="2800" i="1" dirty="0" smtClean="0"/>
              <a:t>1 Corinthians 15:50-54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7890" name="AutoShape 2" descr="Image result for powerpoint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2" name="AutoShape 4" descr="Image result for powerpoint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5" name="AutoShape 7" descr="https://s-media-cache-ak0.pinimg.com/736x/a8/48/e5/a848e54392e7bb2fe972c9b0cac87d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7" name="Picture 7" descr="http://www.vancouversun.com/life/cms/binary/9121902.jpg?size=620x400s"/>
          <p:cNvPicPr>
            <a:picLocks noChangeAspect="1" noChangeArrowheads="1"/>
          </p:cNvPicPr>
          <p:nvPr/>
        </p:nvPicPr>
        <p:blipFill>
          <a:blip r:embed="rId3" cstate="print"/>
          <a:srcRect l="3871" r="3226"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162"/>
          </a:xfrm>
        </p:spPr>
        <p:txBody>
          <a:bodyPr anchor="t"/>
          <a:lstStyle/>
          <a:p>
            <a:r>
              <a:rPr lang="en-US" dirty="0" smtClean="0"/>
              <a:t>God’s gift of immortality </a:t>
            </a:r>
            <a:br>
              <a:rPr lang="en-US" dirty="0" smtClean="0"/>
            </a:br>
            <a:r>
              <a:rPr lang="en-US" dirty="0" smtClean="0"/>
              <a:t>changes our </a:t>
            </a:r>
            <a:r>
              <a:rPr lang="en-US" u="sng" dirty="0" smtClean="0"/>
              <a:t>life</a:t>
            </a:r>
            <a:r>
              <a:rPr lang="en-US" dirty="0" smtClean="0"/>
              <a:t> </a:t>
            </a:r>
            <a:r>
              <a:rPr lang="en-US" u="sng" dirty="0" smtClean="0"/>
              <a:t>perspective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i="1" dirty="0" smtClean="0"/>
              <a:t>Hebrews 12:1   </a:t>
            </a:r>
            <a:br>
              <a:rPr lang="en-US" i="1" dirty="0" smtClean="0"/>
            </a:br>
            <a:r>
              <a:rPr lang="en-US" i="1" dirty="0" smtClean="0"/>
              <a:t>Matthew 8:11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bahaiteachings.org/wp-content/uploads/2015/08/A-New-Heaven-and-a-New-Earth-900x3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38500"/>
            <a:ext cx="9144000" cy="3619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 anchor="t"/>
          <a:lstStyle/>
          <a:p>
            <a:r>
              <a:rPr lang="en-US" i="1" dirty="0" smtClean="0"/>
              <a:t>“Behold,  I will create new heavens and a new earth. </a:t>
            </a:r>
            <a:br>
              <a:rPr lang="en-US" i="1" dirty="0" smtClean="0"/>
            </a:br>
            <a:r>
              <a:rPr lang="en-US" i="1" dirty="0" smtClean="0"/>
              <a:t>The former things will not be remembered, nor will they come to mind.” Isaiah 65:17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mage result for where o death is your s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5778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04800"/>
            <a:ext cx="6629400" cy="6858000"/>
          </a:xfrm>
        </p:spPr>
        <p:txBody>
          <a:bodyPr>
            <a:normAutofit/>
          </a:bodyPr>
          <a:lstStyle/>
          <a:p>
            <a:r>
              <a:rPr lang="en-US" i="1" dirty="0" smtClean="0"/>
              <a:t>“Where, O death, is your victory?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Where, O death, </a:t>
            </a:r>
            <a:br>
              <a:rPr lang="en-US" i="1" dirty="0" smtClean="0"/>
            </a:br>
            <a:r>
              <a:rPr lang="en-US" i="1" dirty="0" smtClean="0"/>
              <a:t>is your sting?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sting of death is sin,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And the power of sin </a:t>
            </a:r>
            <a:br>
              <a:rPr lang="en-US" i="1" dirty="0" smtClean="0"/>
            </a:br>
            <a:r>
              <a:rPr lang="en-US" i="1" dirty="0" smtClean="0"/>
              <a:t>is the law.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saint-matthews.org/wp-content/uploads/2014/03/saint-thomas-jesus.jpg"/>
          <p:cNvPicPr>
            <a:picLocks noChangeAspect="1" noChangeArrowheads="1"/>
          </p:cNvPicPr>
          <p:nvPr/>
        </p:nvPicPr>
        <p:blipFill>
          <a:blip r:embed="rId3" cstate="print"/>
          <a:srcRect b="8731"/>
          <a:stretch>
            <a:fillRect/>
          </a:stretch>
        </p:blipFill>
        <p:spPr bwMode="auto">
          <a:xfrm>
            <a:off x="0" y="3124200"/>
            <a:ext cx="6166710" cy="3733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4267200"/>
          </a:xfrm>
        </p:spPr>
        <p:txBody>
          <a:bodyPr/>
          <a:lstStyle/>
          <a:p>
            <a:r>
              <a:rPr lang="en-US" i="1" dirty="0" smtClean="0"/>
              <a:t>But thanks be to God!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He give us the victory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Through our Lord Jesus Christ.”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i="1" dirty="0" smtClean="0"/>
              <a:t>1 Corinthians 15:55-57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 anchor="t"/>
          <a:lstStyle/>
          <a:p>
            <a:r>
              <a:rPr lang="en-US" dirty="0" smtClean="0"/>
              <a:t>The body that is sown is perishable, it is raised imperishable;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211762"/>
          </a:xfrm>
        </p:spPr>
        <p:txBody>
          <a:bodyPr anchor="t"/>
          <a:lstStyle/>
          <a:p>
            <a:r>
              <a:rPr lang="en-US" dirty="0" smtClean="0"/>
              <a:t>it is sown in dishonor, </a:t>
            </a:r>
            <a:br>
              <a:rPr lang="en-US" dirty="0" smtClean="0"/>
            </a:br>
            <a:r>
              <a:rPr lang="en-US" dirty="0" smtClean="0"/>
              <a:t>it is raised in glory; </a:t>
            </a:r>
            <a:br>
              <a:rPr lang="en-US" dirty="0" smtClean="0"/>
            </a:br>
            <a:r>
              <a:rPr lang="en-US" dirty="0" smtClean="0"/>
              <a:t>it is sown in weakness, </a:t>
            </a:r>
            <a:br>
              <a:rPr lang="en-US" dirty="0" smtClean="0"/>
            </a:br>
            <a:r>
              <a:rPr lang="en-US" dirty="0" smtClean="0"/>
              <a:t>it is raised in power;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2162"/>
          </a:xfrm>
        </p:spPr>
        <p:txBody>
          <a:bodyPr anchor="t"/>
          <a:lstStyle/>
          <a:p>
            <a:r>
              <a:rPr lang="en-US" dirty="0" smtClean="0"/>
              <a:t>it is sown a natural body, </a:t>
            </a:r>
            <a:br>
              <a:rPr lang="en-US" dirty="0" smtClean="0"/>
            </a:br>
            <a:r>
              <a:rPr lang="en-US" dirty="0" smtClean="0"/>
              <a:t>it is raised a spiritual body. </a:t>
            </a:r>
            <a:br>
              <a:rPr lang="en-US" dirty="0" smtClean="0"/>
            </a:br>
            <a:r>
              <a:rPr lang="en-US" dirty="0" smtClean="0"/>
              <a:t>If there is a natural body, there is also a spiritual body.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53000"/>
          </a:xfrm>
        </p:spPr>
        <p:txBody>
          <a:bodyPr anchor="t"/>
          <a:lstStyle/>
          <a:p>
            <a:r>
              <a:rPr lang="en-US" dirty="0" smtClean="0"/>
              <a:t>So it is written: </a:t>
            </a:r>
            <a:br>
              <a:rPr lang="en-US" dirty="0" smtClean="0"/>
            </a:br>
            <a:r>
              <a:rPr lang="en-US" dirty="0" smtClean="0"/>
              <a:t>“The first man Adam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became </a:t>
            </a:r>
            <a:r>
              <a:rPr lang="en-US" dirty="0" smtClean="0"/>
              <a:t>a living being”;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last Adam, </a:t>
            </a:r>
            <a:br>
              <a:rPr lang="en-US" dirty="0" smtClean="0"/>
            </a:br>
            <a:r>
              <a:rPr lang="en-US" dirty="0" smtClean="0"/>
              <a:t>a life-giving spirit.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 anchor="t"/>
          <a:lstStyle/>
          <a:p>
            <a:r>
              <a:rPr lang="en-US" dirty="0" smtClean="0"/>
              <a:t>The spiritual did not come first, but the natural,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after that the spiritual.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/>
          <a:lstStyle/>
          <a:p>
            <a:r>
              <a:rPr lang="en-US" dirty="0" smtClean="0"/>
              <a:t>The first man was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dust of the earth,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second man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smtClean="0"/>
              <a:t>heaven.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11762"/>
          </a:xfrm>
        </p:spPr>
        <p:txBody>
          <a:bodyPr anchor="t"/>
          <a:lstStyle/>
          <a:p>
            <a:r>
              <a:rPr lang="en-US" dirty="0" smtClean="0"/>
              <a:t>As was the earthly man, </a:t>
            </a:r>
            <a:br>
              <a:rPr lang="en-US" dirty="0" smtClean="0"/>
            </a:br>
            <a:r>
              <a:rPr lang="en-US" dirty="0" smtClean="0"/>
              <a:t>so are those who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 smtClean="0"/>
              <a:t>of the earth;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as is the man from heaven, so also are those </a:t>
            </a:r>
            <a:br>
              <a:rPr lang="en-US" dirty="0" smtClean="0"/>
            </a:br>
            <a:r>
              <a:rPr lang="en-US" dirty="0" smtClean="0"/>
              <a:t>who are of heaven.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291</Words>
  <Application>Microsoft Office PowerPoint</Application>
  <PresentationFormat>On-screen Show (4:3)</PresentationFormat>
  <Paragraphs>54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“I Believe In  The Resurrection  of the Body  And the Life Everlasting” 1 Corinthians 15:42-58</vt:lpstr>
      <vt:lpstr>So will it be with the resurrection of the dead.   </vt:lpstr>
      <vt:lpstr>The body that is sown is perishable, it is raised imperishable;</vt:lpstr>
      <vt:lpstr>it is sown in dishonor,  it is raised in glory;  it is sown in weakness,  it is raised in power; </vt:lpstr>
      <vt:lpstr>it is sown a natural body,  it is raised a spiritual body.  If there is a natural body, there is also a spiritual body. </vt:lpstr>
      <vt:lpstr>So it is written:  “The first man Adam  became a living being”;  the last Adam,  a life-giving spirit.</vt:lpstr>
      <vt:lpstr>The spiritual did not come first, but the natural,  and after that the spiritual.  </vt:lpstr>
      <vt:lpstr>The first man was of  the dust of the earth,  the second man  from heaven.</vt:lpstr>
      <vt:lpstr>As was the earthly man,  so are those who  are of the earth;  and as is the man from heaven, so also are those  who are of heaven.</vt:lpstr>
      <vt:lpstr>And just as we have borne the likeness of the earthly man,  so shall we bear the likeness  of the man from heaven.</vt:lpstr>
      <vt:lpstr>I declare to you, brothers,  that flesh and blood cannot inherit the kingdom of God,  nor does the perishable inherit the imperishable.  </vt:lpstr>
      <vt:lpstr>Listen, I tell you a mystery:   We will not all sleep, but will  all be changed—in a flash,  in the twinkling of an eye,  at the last trumpet.  </vt:lpstr>
      <vt:lpstr>For the trumpet will sound,  the dead will be  raised imperishable,  and we will be changed.</vt:lpstr>
      <vt:lpstr>For the perishable must clothe itself with the imperishable,  and the mortal with immortality.  </vt:lpstr>
      <vt:lpstr>When the perishable has been clothed with the imperishable, and the mortal with immortality, </vt:lpstr>
      <vt:lpstr>then the saying that is written will come true:  “Death has been swallowed up in victory.”</vt:lpstr>
      <vt:lpstr>“Where, O death is your victory? Where, O death, is your sting.” The sting of death is sin,  and the power of sin is the law.  </vt:lpstr>
      <vt:lpstr>But thanks be to God!  He gives us the victory through our Lord Jesus Christ.</vt:lpstr>
      <vt:lpstr>Therefore,  my dear brothers,  stand firm.   Let nothing move you. </vt:lpstr>
      <vt:lpstr>Always give yourselves fully to the work of the Lord, because you know that your labor in the Lord is not in vain.</vt:lpstr>
      <vt:lpstr>God has created us for immortality.                       Jesus said,                         “Because I live,                          you also will live.                     ”John 14:19   </vt:lpstr>
      <vt:lpstr>God will give us  transformed bodies.   </vt:lpstr>
      <vt:lpstr>“...flesh and blood cannot inherit the kingdom of God.  … For our perishable earthly bodies must be transformed into heavenly bodies that will never die.” 1 Corinthians 15:50-54 </vt:lpstr>
      <vt:lpstr>God’s gift of immortality  changes our life perspective. Hebrews 12:1    Matthew 8:11   </vt:lpstr>
      <vt:lpstr>“Behold,  I will create new heavens and a new earth.  The former things will not be remembered, nor will they come to mind.” Isaiah 65:17   </vt:lpstr>
      <vt:lpstr>“Where, O death, is your victory? Where, O death,  is your sting? The sting of death is sin, And the power of sin  is the law.    </vt:lpstr>
      <vt:lpstr>But thanks be to God! He give us the victory Through our Lord Jesus Christ.” 1 Corinthians 15:55-57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50</cp:revision>
  <dcterms:created xsi:type="dcterms:W3CDTF">2015-07-06T21:02:22Z</dcterms:created>
  <dcterms:modified xsi:type="dcterms:W3CDTF">2016-03-26T21:29:47Z</dcterms:modified>
</cp:coreProperties>
</file>