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9" r:id="rId2"/>
    <p:sldId id="270" r:id="rId3"/>
    <p:sldId id="271" r:id="rId4"/>
    <p:sldId id="272" r:id="rId5"/>
    <p:sldId id="273" r:id="rId6"/>
    <p:sldId id="283" r:id="rId7"/>
    <p:sldId id="284" r:id="rId8"/>
    <p:sldId id="285" r:id="rId9"/>
    <p:sldId id="286" r:id="rId10"/>
    <p:sldId id="274" r:id="rId11"/>
    <p:sldId id="275" r:id="rId12"/>
    <p:sldId id="276" r:id="rId13"/>
    <p:sldId id="277" r:id="rId14"/>
    <p:sldId id="278" r:id="rId15"/>
    <p:sldId id="279" r:id="rId16"/>
    <p:sldId id="28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697" autoAdjust="0"/>
  </p:normalViewPr>
  <p:slideViewPr>
    <p:cSldViewPr>
      <p:cViewPr varScale="1">
        <p:scale>
          <a:sx n="79" d="100"/>
          <a:sy n="79" d="100"/>
        </p:scale>
        <p:origin x="-121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982DEB-4487-47A9-95D8-FE679ECFAB9C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F16BBD-A886-4461-BB23-3FCA904DC47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77A1-0891-4C49-8240-8F172D378C2A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6C0C4-09A8-45AA-99EE-C4AA2F033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0401-2776-43E9-8D12-865D21D1B961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http://www.bibleclipart.net/images/beautiful-nature-background-for-powerpoint-848x63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7010400" cy="5638800"/>
          </a:xfrm>
        </p:spPr>
        <p:txBody>
          <a:bodyPr>
            <a:normAutofit/>
          </a:bodyPr>
          <a:lstStyle/>
          <a:p>
            <a:r>
              <a:rPr lang="en-US" sz="54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 Believe in God </a:t>
            </a:r>
            <a:br>
              <a:rPr lang="en-US" sz="54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sz="54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 Father Almighty</a:t>
            </a:r>
            <a:br>
              <a:rPr lang="en-US" sz="54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sz="54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Psalm 53:1-6</a:t>
            </a:r>
            <a:endParaRPr lang="en-US" sz="5400" dirty="0">
              <a:ln w="18415" cmpd="sng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http://www.powerpointdesigns.net/wp-content/uploads/2015/03/bible-open-book-powerpoint-backgroun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304800"/>
            <a:ext cx="8229600" cy="3581400"/>
          </a:xfrm>
        </p:spPr>
        <p:txBody>
          <a:bodyPr/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“The 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fool says in his heart, “There is no God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.”</a:t>
            </a:r>
            <a:b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Psalm 53:1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7" name="Picture 9" descr="http://www.sermoncentral.com/Thumbnail_w_Cache.aspx?p=24&amp;x=426&amp;y=320&amp;filename=Praise-and-Worship-3_slide2&amp;image=4015/Image2.jpg&amp;ForceCacheUpdate="/>
          <p:cNvPicPr>
            <a:picLocks noChangeAspect="1" noChangeArrowheads="1"/>
          </p:cNvPicPr>
          <p:nvPr/>
        </p:nvPicPr>
        <p:blipFill>
          <a:blip r:embed="rId3"/>
          <a:srcRect t="22222"/>
          <a:stretch>
            <a:fillRect/>
          </a:stretch>
        </p:blipFill>
        <p:spPr bwMode="auto">
          <a:xfrm>
            <a:off x="0" y="0"/>
            <a:ext cx="9144000" cy="4724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276600"/>
            <a:ext cx="8610600" cy="5486400"/>
          </a:xfrm>
        </p:spPr>
        <p:txBody>
          <a:bodyPr/>
          <a:lstStyle/>
          <a:p>
            <a:r>
              <a:rPr lang="en-US" dirty="0" smtClean="0"/>
              <a:t>“I believe in God,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 smtClean="0"/>
              <a:t>Father almighty, </a:t>
            </a:r>
            <a:br>
              <a:rPr lang="en-US" dirty="0" smtClean="0"/>
            </a:br>
            <a:r>
              <a:rPr lang="en-US" dirty="0" smtClean="0"/>
              <a:t>Creator of Heaven and Earth.”</a:t>
            </a:r>
            <a:br>
              <a:rPr lang="en-US" dirty="0" smtClean="0"/>
            </a:br>
            <a:r>
              <a:rPr lang="en-US" sz="3600" dirty="0" smtClean="0"/>
              <a:t>Apostle’s Creed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7890" name="AutoShape 2" descr="https://s-media-cache-ak0.pinimg.com/736x/c0/ea/b2/c0eab20d04e9defda850949f3eb9a9c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892" name="AutoShape 4" descr="https://s-media-cache-ak0.pinimg.com/736x/c0/ea/b2/c0eab20d04e9defda850949f3eb9a9c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7" name="Picture 7" descr="http://www.worshipzing.com/images/thumb-plain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19200"/>
            <a:ext cx="8991600" cy="5638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562600"/>
          </a:xfrm>
        </p:spPr>
        <p:txBody>
          <a:bodyPr/>
          <a:lstStyle/>
          <a:p>
            <a:r>
              <a:rPr lang="en-US" dirty="0" smtClean="0"/>
              <a:t>God is a </a:t>
            </a:r>
            <a:r>
              <a:rPr lang="en-US" u="sng" dirty="0" smtClean="0"/>
              <a:t>given</a:t>
            </a:r>
            <a:r>
              <a:rPr lang="en-US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 smtClean="0"/>
              <a:t>God is </a:t>
            </a:r>
            <a:r>
              <a:rPr lang="en-US" u="sng" dirty="0" smtClean="0"/>
              <a:t>almighty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http://www.worshipzing.com/images/thumb-plain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19200"/>
            <a:ext cx="8991600" cy="5638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87962"/>
          </a:xfrm>
        </p:spPr>
        <p:txBody>
          <a:bodyPr/>
          <a:lstStyle/>
          <a:p>
            <a:r>
              <a:rPr lang="en-US" dirty="0" smtClean="0"/>
              <a:t>God is a particular God,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 smtClean="0"/>
              <a:t>God who </a:t>
            </a:r>
            <a:r>
              <a:rPr lang="en-US" u="sng" dirty="0" smtClean="0"/>
              <a:t>reveals</a:t>
            </a:r>
            <a:r>
              <a:rPr lang="en-US" dirty="0" smtClean="0"/>
              <a:t> himself, not a God of man’s </a:t>
            </a:r>
            <a:r>
              <a:rPr lang="en-US" u="sng" dirty="0" smtClean="0"/>
              <a:t>creation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http://www.worshipzing.com/images/thumb-plain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19200"/>
            <a:ext cx="8991600" cy="5638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92762"/>
          </a:xfrm>
        </p:spPr>
        <p:txBody>
          <a:bodyPr/>
          <a:lstStyle/>
          <a:p>
            <a:r>
              <a:rPr lang="en-US" dirty="0" smtClean="0"/>
              <a:t>Knowing God comes by faith before </a:t>
            </a:r>
            <a:r>
              <a:rPr lang="en-US" u="sng" dirty="0" smtClean="0"/>
              <a:t>understanding</a:t>
            </a:r>
            <a:r>
              <a:rPr lang="en-US" dirty="0" smtClean="0"/>
              <a:t>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not </a:t>
            </a:r>
            <a:r>
              <a:rPr lang="en-US" dirty="0" smtClean="0"/>
              <a:t>after </a:t>
            </a:r>
            <a:r>
              <a:rPr lang="en-US" u="sng" dirty="0" smtClean="0"/>
              <a:t>understanding.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http://www.worshipzing.com/images/thumb-plain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19200"/>
            <a:ext cx="8991600" cy="5638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92762"/>
          </a:xfrm>
        </p:spPr>
        <p:txBody>
          <a:bodyPr/>
          <a:lstStyle/>
          <a:p>
            <a:r>
              <a:rPr lang="en-US" dirty="0" smtClean="0"/>
              <a:t>We believe in a God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who </a:t>
            </a:r>
            <a:r>
              <a:rPr lang="en-US" dirty="0" smtClean="0"/>
              <a:t>loves us as a </a:t>
            </a:r>
            <a:r>
              <a:rPr lang="en-US" u="sng" dirty="0" smtClean="0"/>
              <a:t>father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http://www.powerpointdesigns.net/wp-content/uploads/2015/03/bible-open-book-powerpoint-backgroun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1362"/>
          </a:xfrm>
        </p:spPr>
        <p:txBody>
          <a:bodyPr/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“Is there anyone </a:t>
            </a:r>
            <a:b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around to save Israel?  </a:t>
            </a:r>
            <a:b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God turns life around. </a:t>
            </a:r>
            <a:b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Turned-around Jacob skips rope, turned-around Israel </a:t>
            </a:r>
            <a:b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sings laughter.”</a:t>
            </a:r>
            <a:b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Psalm 53:6 The Message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an\Desktop\d9f389b710e0c7e6c0a5f4ae3ec6b1b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2400301"/>
            <a:ext cx="5943600" cy="4457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763000" cy="594360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>The fool says in his heart, “There is no God.”  </a:t>
            </a:r>
            <a:br>
              <a:rPr lang="en-US" dirty="0" smtClean="0"/>
            </a:br>
            <a:r>
              <a:rPr lang="en-US" dirty="0" smtClean="0"/>
              <a:t>They are corrupt, </a:t>
            </a:r>
            <a:br>
              <a:rPr lang="en-US" dirty="0" smtClean="0"/>
            </a:br>
            <a:r>
              <a:rPr lang="en-US" dirty="0" smtClean="0"/>
              <a:t>and their ways are vile; </a:t>
            </a:r>
            <a:br>
              <a:rPr lang="en-US" dirty="0" smtClean="0"/>
            </a:br>
            <a:r>
              <a:rPr lang="en-US" dirty="0" smtClean="0"/>
              <a:t>ther</a:t>
            </a:r>
            <a:r>
              <a:rPr lang="en-US" dirty="0" smtClean="0"/>
              <a:t>e is no one who does good.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7" name="Picture 5" descr="C:\Users\Jan\Desktop\d9f389b710e0c7e6c0a5f4ae3ec6b1b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2400301"/>
            <a:ext cx="5943600" cy="4457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763000" cy="5105400"/>
          </a:xfrm>
        </p:spPr>
        <p:txBody>
          <a:bodyPr/>
          <a:lstStyle/>
          <a:p>
            <a:r>
              <a:rPr lang="en-US" dirty="0" smtClean="0"/>
              <a:t>God looks down from heaven on the sons of men to see if there are any who understand, </a:t>
            </a:r>
            <a:br>
              <a:rPr lang="en-US" dirty="0" smtClean="0"/>
            </a:br>
            <a:r>
              <a:rPr lang="en-US" dirty="0" smtClean="0"/>
              <a:t>any who seek God.</a:t>
            </a:r>
            <a:endParaRPr lang="en-US" dirty="0"/>
          </a:p>
        </p:txBody>
      </p:sp>
      <p:sp>
        <p:nvSpPr>
          <p:cNvPr id="8194" name="AutoShape 2" descr="https://s-media-cache-ak0.pinimg.com/236x/d9/f3/89/d9f389b710e0c7e6c0a5f4ae3ec6b1b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6" name="AutoShape 4" descr="https://s-media-cache-ak0.pinimg.com/236x/d9/f3/89/d9f389b710e0c7e6c0a5f4ae3ec6b1b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C:\Users\Jan\Desktop\d9f389b710e0c7e6c0a5f4ae3ec6b1b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2400301"/>
            <a:ext cx="5943600" cy="4457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648200"/>
          </a:xfrm>
        </p:spPr>
        <p:txBody>
          <a:bodyPr/>
          <a:lstStyle/>
          <a:p>
            <a:r>
              <a:rPr lang="en-US" dirty="0" smtClean="0"/>
              <a:t>Everyone has turned away, </a:t>
            </a:r>
            <a:br>
              <a:rPr lang="en-US" dirty="0" smtClean="0"/>
            </a:br>
            <a:r>
              <a:rPr lang="en-US" dirty="0" smtClean="0"/>
              <a:t>they have together </a:t>
            </a:r>
            <a:br>
              <a:rPr lang="en-US" dirty="0" smtClean="0"/>
            </a:br>
            <a:r>
              <a:rPr lang="en-US" dirty="0" smtClean="0"/>
              <a:t>become corrupt, there is no one who does good, not even one.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C:\Users\Jan\Desktop\d9f389b710e0c7e6c0a5f4ae3ec6b1b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2400301"/>
            <a:ext cx="5943600" cy="4457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05400"/>
          </a:xfrm>
        </p:spPr>
        <p:txBody>
          <a:bodyPr/>
          <a:lstStyle/>
          <a:p>
            <a:r>
              <a:rPr lang="en-US" dirty="0" smtClean="0"/>
              <a:t>Will the evildoers never learn—those who devour my people </a:t>
            </a:r>
            <a:br>
              <a:rPr lang="en-US" dirty="0" smtClean="0"/>
            </a:br>
            <a:r>
              <a:rPr lang="en-US" dirty="0" smtClean="0"/>
              <a:t>as men eat bread </a:t>
            </a:r>
            <a:br>
              <a:rPr lang="en-US" dirty="0" smtClean="0"/>
            </a:br>
            <a:r>
              <a:rPr lang="en-US" dirty="0" smtClean="0"/>
              <a:t>and who do not call on God?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C:\Users\Jan\Desktop\d9f389b710e0c7e6c0a5f4ae3ec6b1b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2400301"/>
            <a:ext cx="5943600" cy="4457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40362"/>
          </a:xfrm>
        </p:spPr>
        <p:txBody>
          <a:bodyPr/>
          <a:lstStyle/>
          <a:p>
            <a:r>
              <a:rPr lang="en-US" dirty="0" smtClean="0"/>
              <a:t>There they were, overwhelmed with dread, where there was nothing to dread.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C:\Users\Jan\Desktop\d9f389b710e0c7e6c0a5f4ae3ec6b1b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2400301"/>
            <a:ext cx="5943600" cy="4457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516562"/>
          </a:xfrm>
        </p:spPr>
        <p:txBody>
          <a:bodyPr/>
          <a:lstStyle/>
          <a:p>
            <a:r>
              <a:rPr lang="en-US" dirty="0" smtClean="0"/>
              <a:t>God </a:t>
            </a:r>
            <a:r>
              <a:rPr lang="en-US" dirty="0" smtClean="0"/>
              <a:t>scattered the bones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 smtClean="0"/>
              <a:t>those who attacked you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you put them to shame, </a:t>
            </a:r>
            <a:br>
              <a:rPr lang="en-US" dirty="0" smtClean="0"/>
            </a:br>
            <a:r>
              <a:rPr lang="en-US" dirty="0" smtClean="0"/>
              <a:t>for God despised them.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C:\Users\Jan\Desktop\d9f389b710e0c7e6c0a5f4ae3ec6b1b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2400301"/>
            <a:ext cx="5943600" cy="4457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668962"/>
          </a:xfrm>
        </p:spPr>
        <p:txBody>
          <a:bodyPr/>
          <a:lstStyle/>
          <a:p>
            <a:r>
              <a:rPr lang="en-US" dirty="0" smtClean="0"/>
              <a:t>Oh, that salvation for Israel would come out of Zion!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C:\Users\Jan\Desktop\d9f389b710e0c7e6c0a5f4ae3ec6b1b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2400301"/>
            <a:ext cx="5943600" cy="4457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97562"/>
          </a:xfrm>
        </p:spPr>
        <p:txBody>
          <a:bodyPr/>
          <a:lstStyle/>
          <a:p>
            <a:r>
              <a:rPr lang="en-US" dirty="0" smtClean="0"/>
              <a:t>When God restores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 smtClean="0"/>
              <a:t>fortunes of his people,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let </a:t>
            </a:r>
            <a:r>
              <a:rPr lang="en-US" dirty="0" smtClean="0"/>
              <a:t>Jacob rejoice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 smtClean="0"/>
              <a:t>Israel be glad!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ermon">
      <a:majorFont>
        <a:latin typeface="Aharoni"/>
        <a:ea typeface=""/>
        <a:cs typeface=""/>
      </a:majorFont>
      <a:minorFont>
        <a:latin typeface="Aharon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147</Words>
  <Application>Microsoft Office PowerPoint</Application>
  <PresentationFormat>On-screen Show (4:3)</PresentationFormat>
  <Paragraphs>32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I Believe in God  the Father Almighty Psalm 53:1-6</vt:lpstr>
      <vt:lpstr>The fool says in his heart, “There is no God.”   They are corrupt,  and their ways are vile;  there is no one who does good. </vt:lpstr>
      <vt:lpstr>God looks down from heaven on the sons of men to see if there are any who understand,  any who seek God.</vt:lpstr>
      <vt:lpstr>Everyone has turned away,  they have together  become corrupt, there is no one who does good, not even one. </vt:lpstr>
      <vt:lpstr>Will the evildoers never learn—those who devour my people  as men eat bread  and who do not call on God?</vt:lpstr>
      <vt:lpstr>There they were, overwhelmed with dread, where there was nothing to dread.</vt:lpstr>
      <vt:lpstr>God scattered the bones  of those who attacked you; you put them to shame,  for God despised them.</vt:lpstr>
      <vt:lpstr>Oh, that salvation for Israel would come out of Zion! </vt:lpstr>
      <vt:lpstr>When God restores  the fortunes of his people,  let Jacob rejoice  and Israel be glad!</vt:lpstr>
      <vt:lpstr>“The fool says in his heart, “There is no God.” Psalm 53:1</vt:lpstr>
      <vt:lpstr>“I believe in God,  the Father almighty,  Creator of Heaven and Earth.” Apostle’s Creed    </vt:lpstr>
      <vt:lpstr>God is a given  and God is almighty.   </vt:lpstr>
      <vt:lpstr>God is a particular God,  a God who reveals himself, not a God of man’s creation.   </vt:lpstr>
      <vt:lpstr>Knowing God comes by faith before understanding,  not after understanding.   </vt:lpstr>
      <vt:lpstr>We believe in a God  who loves us as a father.   </vt:lpstr>
      <vt:lpstr>“Is there anyone  around to save Israel?   God turns life around.  Turned-around Jacob skips rope, turned-around Israel  sings laughter.” Psalm 53:6 The Message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Theresa</dc:creator>
  <cp:lastModifiedBy>Jan</cp:lastModifiedBy>
  <cp:revision>36</cp:revision>
  <dcterms:created xsi:type="dcterms:W3CDTF">2015-07-06T21:02:22Z</dcterms:created>
  <dcterms:modified xsi:type="dcterms:W3CDTF">2016-03-11T19:25:16Z</dcterms:modified>
</cp:coreProperties>
</file>